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14"/>
  </p:notesMasterIdLst>
  <p:handoutMasterIdLst>
    <p:handoutMasterId r:id="rId15"/>
  </p:handoutMasterIdLst>
  <p:sldIdLst>
    <p:sldId id="289" r:id="rId5"/>
    <p:sldId id="290" r:id="rId6"/>
    <p:sldId id="288" r:id="rId7"/>
    <p:sldId id="292" r:id="rId8"/>
    <p:sldId id="264" r:id="rId9"/>
    <p:sldId id="291" r:id="rId10"/>
    <p:sldId id="265" r:id="rId11"/>
    <p:sldId id="263" r:id="rId12"/>
    <p:sldId id="262" r:id="rId13"/>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94763" autoAdjust="0"/>
  </p:normalViewPr>
  <p:slideViewPr>
    <p:cSldViewPr snapToGrid="0">
      <p:cViewPr varScale="1">
        <p:scale>
          <a:sx n="118" d="100"/>
          <a:sy n="118" d="100"/>
        </p:scale>
        <p:origin x="640"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80" d="100"/>
          <a:sy n="80" d="100"/>
        </p:scale>
        <p:origin x="3984" y="1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eg"/><Relationship Id="rId2" Type="http://schemas.openxmlformats.org/officeDocument/2006/relationships/image" Target="../media/image15.jpg"/><Relationship Id="rId1" Type="http://schemas.openxmlformats.org/officeDocument/2006/relationships/image" Target="../media/image14.jpeg"/><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 Id="rId9" Type="http://schemas.openxmlformats.org/officeDocument/2006/relationships/image" Target="../media/image22.jpg"/></Relationships>
</file>

<file path=ppt/diagrams/_rels/drawing1.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eg"/><Relationship Id="rId2" Type="http://schemas.openxmlformats.org/officeDocument/2006/relationships/image" Target="../media/image15.jpg"/><Relationship Id="rId1" Type="http://schemas.openxmlformats.org/officeDocument/2006/relationships/image" Target="../media/image14.jpeg"/><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 Id="rId9" Type="http://schemas.openxmlformats.org/officeDocument/2006/relationships/image" Target="../media/image22.jpg"/></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257719-A04F-4FA9-846E-B762B2B8EF21}" type="doc">
      <dgm:prSet loTypeId="urn:microsoft.com/office/officeart/2008/layout/CaptionedPictures" loCatId="picture" qsTypeId="urn:microsoft.com/office/officeart/2005/8/quickstyle/simple1" qsCatId="simple" csTypeId="urn:microsoft.com/office/officeart/2005/8/colors/accent5_3" csCatId="accent5" phldr="1"/>
      <dgm:spPr/>
      <dgm:t>
        <a:bodyPr/>
        <a:lstStyle/>
        <a:p>
          <a:endParaRPr lang="ru-RU"/>
        </a:p>
      </dgm:t>
    </dgm:pt>
    <dgm:pt modelId="{0919D1A7-37DC-4B86-95D5-CA03A66764A4}">
      <dgm:prSet phldrT="[Текст]"/>
      <dgm:spPr/>
      <dgm:t>
        <a:bodyPr/>
        <a:lstStyle/>
        <a:p>
          <a:r>
            <a:rPr lang="en-US" dirty="0"/>
            <a:t>Dr. Viacheslav Neverov</a:t>
          </a:r>
          <a:endParaRPr lang="ru-RU" dirty="0"/>
        </a:p>
      </dgm:t>
    </dgm:pt>
    <dgm:pt modelId="{DC25A8B4-AC25-4040-ABA6-B3BC2F3231F4}" type="parTrans" cxnId="{D98ED731-BC37-483A-B59F-C9ECC1901D95}">
      <dgm:prSet/>
      <dgm:spPr/>
      <dgm:t>
        <a:bodyPr/>
        <a:lstStyle/>
        <a:p>
          <a:endParaRPr lang="ru-RU"/>
        </a:p>
      </dgm:t>
    </dgm:pt>
    <dgm:pt modelId="{1D1E3969-E8B7-4085-84BB-8F8037F2B8CA}" type="sibTrans" cxnId="{D98ED731-BC37-483A-B59F-C9ECC1901D95}">
      <dgm:prSet/>
      <dgm:spPr/>
      <dgm:t>
        <a:bodyPr/>
        <a:lstStyle/>
        <a:p>
          <a:endParaRPr lang="ru-RU"/>
        </a:p>
      </dgm:t>
    </dgm:pt>
    <dgm:pt modelId="{981D1284-6736-411B-96E6-5EEAF14DA49E}">
      <dgm:prSet phldrT="[Текст]"/>
      <dgm:spPr/>
      <dgm:t>
        <a:bodyPr/>
        <a:lstStyle/>
        <a:p>
          <a:r>
            <a:rPr lang="en-US" dirty="0"/>
            <a:t>Prof. Vasily Stolyarov</a:t>
          </a:r>
          <a:endParaRPr lang="ru-RU" dirty="0"/>
        </a:p>
      </dgm:t>
    </dgm:pt>
    <dgm:pt modelId="{374CE4AA-C2CE-4A88-8825-C8F8CD261E21}" type="parTrans" cxnId="{0EB6BA6C-F464-4E80-90BB-1666D402376B}">
      <dgm:prSet/>
      <dgm:spPr/>
      <dgm:t>
        <a:bodyPr/>
        <a:lstStyle/>
        <a:p>
          <a:endParaRPr lang="ru-RU"/>
        </a:p>
      </dgm:t>
    </dgm:pt>
    <dgm:pt modelId="{22C2D414-8062-4F1B-A84D-D44ED3D57742}" type="sibTrans" cxnId="{0EB6BA6C-F464-4E80-90BB-1666D402376B}">
      <dgm:prSet/>
      <dgm:spPr/>
      <dgm:t>
        <a:bodyPr/>
        <a:lstStyle/>
        <a:p>
          <a:endParaRPr lang="ru-RU"/>
        </a:p>
      </dgm:t>
    </dgm:pt>
    <dgm:pt modelId="{621F3CD6-D8BC-4AE8-BC95-45D8325D9C62}">
      <dgm:prSet phldrT="[Текст]"/>
      <dgm:spPr/>
      <dgm:t>
        <a:bodyPr/>
        <a:lstStyle/>
        <a:p>
          <a:r>
            <a:rPr lang="en-US" dirty="0"/>
            <a:t>Prof. Alexei Vagov</a:t>
          </a:r>
          <a:endParaRPr lang="ru-RU" dirty="0"/>
        </a:p>
      </dgm:t>
    </dgm:pt>
    <dgm:pt modelId="{056E70AF-0666-4B1E-B792-FBF8FCC6429B}" type="parTrans" cxnId="{7D5817DD-27EB-48D1-B107-88141614E650}">
      <dgm:prSet/>
      <dgm:spPr/>
      <dgm:t>
        <a:bodyPr/>
        <a:lstStyle/>
        <a:p>
          <a:endParaRPr lang="ru-RU"/>
        </a:p>
      </dgm:t>
    </dgm:pt>
    <dgm:pt modelId="{21D55F06-D8C0-4D25-BF61-BD7AE680698F}" type="sibTrans" cxnId="{7D5817DD-27EB-48D1-B107-88141614E650}">
      <dgm:prSet/>
      <dgm:spPr/>
      <dgm:t>
        <a:bodyPr/>
        <a:lstStyle/>
        <a:p>
          <a:endParaRPr lang="ru-RU"/>
        </a:p>
      </dgm:t>
    </dgm:pt>
    <dgm:pt modelId="{37A1477C-2C88-449B-84E3-ADC9DA049B62}">
      <dgm:prSet phldrT="[Текст]"/>
      <dgm:spPr/>
      <dgm:t>
        <a:bodyPr/>
        <a:lstStyle/>
        <a:p>
          <a:r>
            <a:rPr lang="en-US" dirty="0"/>
            <a:t>Ass. Prof. Tiago</a:t>
          </a:r>
          <a:r>
            <a:rPr lang="ru-RU" dirty="0"/>
            <a:t> </a:t>
          </a:r>
          <a:r>
            <a:rPr lang="en-US" dirty="0"/>
            <a:t>Saraiva</a:t>
          </a:r>
          <a:endParaRPr lang="ru-RU" dirty="0"/>
        </a:p>
      </dgm:t>
    </dgm:pt>
    <dgm:pt modelId="{9881204F-20FA-4DA8-9B1F-EFF768DA9765}" type="parTrans" cxnId="{9405A0D7-71B5-4BA4-A51A-18E039F904F0}">
      <dgm:prSet/>
      <dgm:spPr/>
      <dgm:t>
        <a:bodyPr/>
        <a:lstStyle/>
        <a:p>
          <a:endParaRPr lang="ru-RU"/>
        </a:p>
      </dgm:t>
    </dgm:pt>
    <dgm:pt modelId="{75D6C867-4665-48D3-82D0-5B999BF22D0B}" type="sibTrans" cxnId="{9405A0D7-71B5-4BA4-A51A-18E039F904F0}">
      <dgm:prSet/>
      <dgm:spPr/>
      <dgm:t>
        <a:bodyPr/>
        <a:lstStyle/>
        <a:p>
          <a:endParaRPr lang="ru-RU"/>
        </a:p>
      </dgm:t>
    </dgm:pt>
    <dgm:pt modelId="{095325D8-743E-4EE8-B9D6-35204DE2DEF1}">
      <dgm:prSet phldrT="[Текст]"/>
      <dgm:spPr/>
      <dgm:t>
        <a:bodyPr/>
        <a:lstStyle/>
        <a:p>
          <a:r>
            <a:rPr lang="en-US" dirty="0"/>
            <a:t>Prof. Andrey Vasenko</a:t>
          </a:r>
          <a:endParaRPr lang="ru-RU" dirty="0"/>
        </a:p>
      </dgm:t>
    </dgm:pt>
    <dgm:pt modelId="{14C96665-CAAC-4AB1-9170-8323D5E0D6CD}" type="parTrans" cxnId="{F4B4CD4E-151C-4C22-8B60-D4557C0BF161}">
      <dgm:prSet/>
      <dgm:spPr/>
      <dgm:t>
        <a:bodyPr/>
        <a:lstStyle/>
        <a:p>
          <a:endParaRPr lang="ru-RU"/>
        </a:p>
      </dgm:t>
    </dgm:pt>
    <dgm:pt modelId="{F1EDAC8C-A541-434D-B3E2-21452B39DC8D}" type="sibTrans" cxnId="{F4B4CD4E-151C-4C22-8B60-D4557C0BF161}">
      <dgm:prSet/>
      <dgm:spPr/>
      <dgm:t>
        <a:bodyPr/>
        <a:lstStyle/>
        <a:p>
          <a:endParaRPr lang="ru-RU"/>
        </a:p>
      </dgm:t>
    </dgm:pt>
    <dgm:pt modelId="{025FAB69-A1A6-447A-9AE4-E38003DB574F}">
      <dgm:prSet phldrT="[Текст]"/>
      <dgm:spPr/>
      <dgm:t>
        <a:bodyPr/>
        <a:lstStyle/>
        <a:p>
          <a:r>
            <a:rPr lang="en-US" dirty="0"/>
            <a:t>Dr. Grigory Smirnov</a:t>
          </a:r>
          <a:endParaRPr lang="ru-RU" dirty="0"/>
        </a:p>
      </dgm:t>
    </dgm:pt>
    <dgm:pt modelId="{B6E54749-C887-4265-BA39-4B87B6017FC5}" type="parTrans" cxnId="{51847ABC-3641-4F87-A36A-57AE831965E9}">
      <dgm:prSet/>
      <dgm:spPr/>
      <dgm:t>
        <a:bodyPr/>
        <a:lstStyle/>
        <a:p>
          <a:endParaRPr lang="ru-RU"/>
        </a:p>
      </dgm:t>
    </dgm:pt>
    <dgm:pt modelId="{ABAC4A84-8AEE-4E79-AEDA-5AD3C8CE145E}" type="sibTrans" cxnId="{51847ABC-3641-4F87-A36A-57AE831965E9}">
      <dgm:prSet/>
      <dgm:spPr/>
      <dgm:t>
        <a:bodyPr/>
        <a:lstStyle/>
        <a:p>
          <a:endParaRPr lang="ru-RU"/>
        </a:p>
      </dgm:t>
    </dgm:pt>
    <dgm:pt modelId="{DC57C656-5D35-47CB-B973-8A3BAD7112C1}">
      <dgm:prSet phldrT="[Текст]"/>
      <dgm:spPr/>
      <dgm:t>
        <a:bodyPr/>
        <a:lstStyle/>
        <a:p>
          <a:r>
            <a:rPr lang="en-US" dirty="0"/>
            <a:t>Prof. Alexei </a:t>
          </a:r>
          <a:r>
            <a:rPr lang="en-US" dirty="0" err="1"/>
            <a:t>Kartsev</a:t>
          </a:r>
          <a:endParaRPr lang="ru-RU" dirty="0"/>
        </a:p>
      </dgm:t>
    </dgm:pt>
    <dgm:pt modelId="{CE48E196-97F9-4288-9B85-09295C0E0F77}" type="parTrans" cxnId="{8D5F9856-272F-4DA3-8BAB-86DABE46E7E8}">
      <dgm:prSet/>
      <dgm:spPr/>
      <dgm:t>
        <a:bodyPr/>
        <a:lstStyle/>
        <a:p>
          <a:endParaRPr lang="ru-RU"/>
        </a:p>
      </dgm:t>
    </dgm:pt>
    <dgm:pt modelId="{1377E107-BE0F-4ECF-8388-D1BE90EAAA45}" type="sibTrans" cxnId="{8D5F9856-272F-4DA3-8BAB-86DABE46E7E8}">
      <dgm:prSet/>
      <dgm:spPr/>
      <dgm:t>
        <a:bodyPr/>
        <a:lstStyle/>
        <a:p>
          <a:endParaRPr lang="ru-RU"/>
        </a:p>
      </dgm:t>
    </dgm:pt>
    <dgm:pt modelId="{A43FA95C-50DF-4C0F-95F3-8D6D57B301C1}">
      <dgm:prSet phldrT="[Текст]"/>
      <dgm:spPr/>
      <dgm:t>
        <a:bodyPr/>
        <a:lstStyle/>
        <a:p>
          <a:r>
            <a:rPr lang="en-US" dirty="0"/>
            <a:t>Prof. Arkady</a:t>
          </a:r>
          <a:r>
            <a:rPr lang="ru-RU" dirty="0"/>
            <a:t> </a:t>
          </a:r>
          <a:r>
            <a:rPr lang="en-US" dirty="0"/>
            <a:t>Shanenko</a:t>
          </a:r>
          <a:endParaRPr lang="ru-RU" dirty="0"/>
        </a:p>
      </dgm:t>
    </dgm:pt>
    <dgm:pt modelId="{CF7F8A50-BE71-4324-BA30-C6D8234F52C5}" type="parTrans" cxnId="{B52D2CC7-8B49-44CC-B515-86EA4AD35633}">
      <dgm:prSet/>
      <dgm:spPr/>
      <dgm:t>
        <a:bodyPr/>
        <a:lstStyle/>
        <a:p>
          <a:endParaRPr lang="ru-RU"/>
        </a:p>
      </dgm:t>
    </dgm:pt>
    <dgm:pt modelId="{7A869FD8-7142-4CEC-8C7D-BCBA34A042E5}" type="sibTrans" cxnId="{B52D2CC7-8B49-44CC-B515-86EA4AD35633}">
      <dgm:prSet/>
      <dgm:spPr/>
      <dgm:t>
        <a:bodyPr/>
        <a:lstStyle/>
        <a:p>
          <a:endParaRPr lang="ru-RU"/>
        </a:p>
      </dgm:t>
    </dgm:pt>
    <dgm:pt modelId="{85B9254A-DB5E-495A-AB3B-FFF6B05A14F8}">
      <dgm:prSet phldrT="[Текст]"/>
      <dgm:spPr/>
      <dgm:t>
        <a:bodyPr/>
        <a:lstStyle/>
        <a:p>
          <a:r>
            <a:rPr lang="en-US" dirty="0"/>
            <a:t>Prof. Vladimir Danilov</a:t>
          </a:r>
          <a:endParaRPr lang="ru-RU" dirty="0"/>
        </a:p>
      </dgm:t>
    </dgm:pt>
    <dgm:pt modelId="{37E9D227-D441-45E6-BA35-B9C4C4518817}" type="parTrans" cxnId="{CCDBAF93-0DE8-4AB6-8C69-967AC9A409AA}">
      <dgm:prSet/>
      <dgm:spPr/>
      <dgm:t>
        <a:bodyPr/>
        <a:lstStyle/>
        <a:p>
          <a:endParaRPr lang="ru-RU"/>
        </a:p>
      </dgm:t>
    </dgm:pt>
    <dgm:pt modelId="{96A68FC9-98C1-40FB-AF28-36579AD24078}" type="sibTrans" cxnId="{CCDBAF93-0DE8-4AB6-8C69-967AC9A409AA}">
      <dgm:prSet/>
      <dgm:spPr/>
      <dgm:t>
        <a:bodyPr/>
        <a:lstStyle/>
        <a:p>
          <a:endParaRPr lang="ru-RU"/>
        </a:p>
      </dgm:t>
    </dgm:pt>
    <dgm:pt modelId="{F2F2749A-AF0F-4620-A2F1-3E5F30E62D6E}">
      <dgm:prSet phldrT="[Текст]" custT="1"/>
      <dgm:spPr/>
      <dgm:t>
        <a:bodyPr/>
        <a:lstStyle/>
        <a:p>
          <a:r>
            <a:rPr lang="en-US" sz="800" dirty="0"/>
            <a:t>Assistant Professor</a:t>
          </a:r>
          <a:r>
            <a:rPr lang="ru-RU" sz="800" dirty="0"/>
            <a:t> </a:t>
          </a:r>
          <a:r>
            <a:rPr lang="en-US" sz="800" dirty="0"/>
            <a:t>of School of Electronic Engineering</a:t>
          </a:r>
          <a:endParaRPr lang="ru-RU" sz="800" dirty="0"/>
        </a:p>
      </dgm:t>
    </dgm:pt>
    <dgm:pt modelId="{D46F2FD0-9F69-4607-B89E-F73E5EBA1CD3}" type="sibTrans" cxnId="{C27FC2F9-7E3A-42AD-870C-698159AEAE43}">
      <dgm:prSet/>
      <dgm:spPr/>
      <dgm:t>
        <a:bodyPr/>
        <a:lstStyle/>
        <a:p>
          <a:endParaRPr lang="ru-RU"/>
        </a:p>
      </dgm:t>
    </dgm:pt>
    <dgm:pt modelId="{313DA9C5-A994-4D34-872D-AB0A553CBFB8}" type="parTrans" cxnId="{C27FC2F9-7E3A-42AD-870C-698159AEAE43}">
      <dgm:prSet/>
      <dgm:spPr/>
      <dgm:t>
        <a:bodyPr/>
        <a:lstStyle/>
        <a:p>
          <a:endParaRPr lang="ru-RU"/>
        </a:p>
      </dgm:t>
    </dgm:pt>
    <dgm:pt modelId="{C2547740-F460-4B8D-B112-54A0479ADED7}">
      <dgm:prSet phldrT="[Текст]" custT="1"/>
      <dgm:spPr/>
      <dgm:t>
        <a:bodyPr/>
        <a:lstStyle/>
        <a:p>
          <a:r>
            <a:rPr lang="en-US" sz="800" dirty="0"/>
            <a:t>Head</a:t>
          </a:r>
          <a:r>
            <a:rPr lang="ru-RU" sz="800" dirty="0"/>
            <a:t> </a:t>
          </a:r>
          <a:r>
            <a:rPr lang="en-US" sz="800" dirty="0"/>
            <a:t>of Laboratory of Mathematical Methods in Natural Science, Research Professor of School of Applied Mathematics</a:t>
          </a:r>
          <a:endParaRPr lang="ru-RU" sz="800" dirty="0"/>
        </a:p>
      </dgm:t>
    </dgm:pt>
    <dgm:pt modelId="{7E5D82FF-7188-4F34-AAD0-60B27B48B37C}" type="sibTrans" cxnId="{5F479619-CC40-41FE-B16C-83BDD0D5CA10}">
      <dgm:prSet/>
      <dgm:spPr/>
      <dgm:t>
        <a:bodyPr/>
        <a:lstStyle/>
        <a:p>
          <a:endParaRPr lang="ru-RU"/>
        </a:p>
      </dgm:t>
    </dgm:pt>
    <dgm:pt modelId="{BEE0D8C2-99AF-402B-9C4C-BD8DE531B67F}" type="parTrans" cxnId="{5F479619-CC40-41FE-B16C-83BDD0D5CA10}">
      <dgm:prSet/>
      <dgm:spPr/>
      <dgm:t>
        <a:bodyPr/>
        <a:lstStyle/>
        <a:p>
          <a:endParaRPr lang="ru-RU"/>
        </a:p>
      </dgm:t>
    </dgm:pt>
    <dgm:pt modelId="{A865D3CC-A8E2-49D5-AD42-8E6F622F4088}">
      <dgm:prSet phldrT="[Текст]" custT="1"/>
      <dgm:spPr/>
      <dgm:t>
        <a:bodyPr/>
        <a:lstStyle/>
        <a:p>
          <a:r>
            <a:rPr lang="en-US" sz="800" dirty="0"/>
            <a:t>Professor</a:t>
          </a:r>
          <a:r>
            <a:rPr lang="ru-RU" sz="800" dirty="0"/>
            <a:t> </a:t>
          </a:r>
          <a:r>
            <a:rPr lang="en-US" sz="800" dirty="0"/>
            <a:t>of School of Electronic Engineering, Chief Research Fellow of Centre for Quantum Metamaterials</a:t>
          </a:r>
          <a:endParaRPr lang="ru-RU" sz="800" dirty="0"/>
        </a:p>
      </dgm:t>
    </dgm:pt>
    <dgm:pt modelId="{2605EC44-FA0A-4297-BA19-06C75D3C59E3}" type="sibTrans" cxnId="{C038B64A-AB03-43EB-9434-B13DE497AEAB}">
      <dgm:prSet/>
      <dgm:spPr/>
      <dgm:t>
        <a:bodyPr/>
        <a:lstStyle/>
        <a:p>
          <a:endParaRPr lang="ru-RU"/>
        </a:p>
      </dgm:t>
    </dgm:pt>
    <dgm:pt modelId="{36DFB813-42C0-44DA-B840-A42F064CAE13}" type="parTrans" cxnId="{C038B64A-AB03-43EB-9434-B13DE497AEAB}">
      <dgm:prSet/>
      <dgm:spPr/>
      <dgm:t>
        <a:bodyPr/>
        <a:lstStyle/>
        <a:p>
          <a:endParaRPr lang="ru-RU"/>
        </a:p>
      </dgm:t>
    </dgm:pt>
    <dgm:pt modelId="{BE7AE982-DEA3-4695-9281-D7A4806E2D81}">
      <dgm:prSet phldrT="[Текст]" custT="1"/>
      <dgm:spPr/>
      <dgm:t>
        <a:bodyPr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dirty="0"/>
            <a:t>Research Fellow</a:t>
          </a:r>
          <a:r>
            <a:rPr lang="ru-RU" sz="800" dirty="0"/>
            <a:t> </a:t>
          </a:r>
          <a:r>
            <a:rPr lang="en-US" sz="800" dirty="0"/>
            <a:t>of  Quantum Nanoelectronics Laboratory</a:t>
          </a:r>
          <a:r>
            <a:rPr lang="ru-RU" sz="800" dirty="0"/>
            <a:t>, </a:t>
          </a:r>
          <a:r>
            <a:rPr lang="en-US" sz="800" dirty="0"/>
            <a:t>Research Fellow</a:t>
          </a:r>
          <a:r>
            <a:rPr lang="ru-RU" sz="800" dirty="0"/>
            <a:t> </a:t>
          </a:r>
          <a:r>
            <a:rPr lang="pt-BR" sz="800" dirty="0"/>
            <a:t>of Centre for Quantum Metamaterials</a:t>
          </a:r>
          <a:endParaRPr lang="ru-RU" sz="800" dirty="0"/>
        </a:p>
      </dgm:t>
    </dgm:pt>
    <dgm:pt modelId="{3C62A647-0DAC-4E02-99DF-A9691D6AAF8E}" type="sibTrans" cxnId="{9FB4E6BA-212E-4530-9E39-DAD7CEEAC867}">
      <dgm:prSet/>
      <dgm:spPr/>
      <dgm:t>
        <a:bodyPr/>
        <a:lstStyle/>
        <a:p>
          <a:endParaRPr lang="ru-RU"/>
        </a:p>
      </dgm:t>
    </dgm:pt>
    <dgm:pt modelId="{712123A6-902A-4E7C-8EA8-F39809233C4D}" type="parTrans" cxnId="{9FB4E6BA-212E-4530-9E39-DAD7CEEAC867}">
      <dgm:prSet/>
      <dgm:spPr/>
      <dgm:t>
        <a:bodyPr/>
        <a:lstStyle/>
        <a:p>
          <a:endParaRPr lang="ru-RU"/>
        </a:p>
      </dgm:t>
    </dgm:pt>
    <dgm:pt modelId="{4BA3B344-D6CB-41ED-BF88-4E273262FFDD}">
      <dgm:prSet phldrT="[Текст]" custT="1"/>
      <dgm:spPr/>
      <dgm:t>
        <a:bodyPr/>
        <a:lstStyle/>
        <a:p>
          <a:r>
            <a:rPr lang="en-US" sz="800" dirty="0"/>
            <a:t>Laboratory Head of International Laboratory for Supercomputer Atomistic Modelling and Multi-scale Analysis, Associate Professor of School of Applied Mathematics</a:t>
          </a:r>
          <a:endParaRPr lang="ru-RU" sz="800" dirty="0"/>
        </a:p>
      </dgm:t>
    </dgm:pt>
    <dgm:pt modelId="{EA723F03-F3B8-4BB1-AB85-5179ABEB7CD8}" type="sibTrans" cxnId="{368098DB-7753-49BE-8F82-29262E373DD2}">
      <dgm:prSet/>
      <dgm:spPr/>
      <dgm:t>
        <a:bodyPr/>
        <a:lstStyle/>
        <a:p>
          <a:endParaRPr lang="ru-RU"/>
        </a:p>
      </dgm:t>
    </dgm:pt>
    <dgm:pt modelId="{8188A660-595D-409C-9623-69222D58FC55}" type="parTrans" cxnId="{368098DB-7753-49BE-8F82-29262E373DD2}">
      <dgm:prSet/>
      <dgm:spPr/>
      <dgm:t>
        <a:bodyPr/>
        <a:lstStyle/>
        <a:p>
          <a:endParaRPr lang="ru-RU"/>
        </a:p>
      </dgm:t>
    </dgm:pt>
    <dgm:pt modelId="{05A2C187-9CD9-4CC5-95DD-94843A6DCD64}">
      <dgm:prSet phldrT="[Текст]" custT="1"/>
      <dgm:spPr/>
      <dgm:t>
        <a:bodyPr/>
        <a:lstStyle/>
        <a:p>
          <a:pPr lvl="0" algn="ctr" defTabSz="355600">
            <a:lnSpc>
              <a:spcPct val="90000"/>
            </a:lnSpc>
            <a:spcBef>
              <a:spcPct val="0"/>
            </a:spcBef>
            <a:spcAft>
              <a:spcPct val="35000"/>
            </a:spcAft>
          </a:pPr>
          <a:endParaRPr lang="ru-RU" sz="800" dirty="0"/>
        </a:p>
      </dgm:t>
    </dgm:pt>
    <dgm:pt modelId="{B3A96B1B-8CE9-40F4-914B-5CA1468E47D9}" type="sibTrans" cxnId="{1CCC319A-FD95-40EA-BF5F-51573A39A9FB}">
      <dgm:prSet/>
      <dgm:spPr/>
      <dgm:t>
        <a:bodyPr/>
        <a:lstStyle/>
        <a:p>
          <a:endParaRPr lang="ru-RU"/>
        </a:p>
      </dgm:t>
    </dgm:pt>
    <dgm:pt modelId="{91F76026-D5E0-48E5-B7AB-310A60B8B8AB}" type="parTrans" cxnId="{1CCC319A-FD95-40EA-BF5F-51573A39A9FB}">
      <dgm:prSet/>
      <dgm:spPr/>
      <dgm:t>
        <a:bodyPr/>
        <a:lstStyle/>
        <a:p>
          <a:endParaRPr lang="ru-RU"/>
        </a:p>
      </dgm:t>
    </dgm:pt>
    <dgm:pt modelId="{9A275880-8255-4DEE-BE71-7C298B75321C}">
      <dgm:prSet phldrT="[Текст]"/>
      <dgm:spPr/>
      <dgm:t>
        <a:bodyPr/>
        <a:lstStyle/>
        <a:p>
          <a:r>
            <a:rPr lang="en-US" dirty="0"/>
            <a:t>Professor of MIPT, Doctor of Physical and Mathematical Sciences, Director of the Center for </a:t>
          </a:r>
          <a:r>
            <a:rPr lang="en-US" dirty="0" err="1"/>
            <a:t>Mesophysics</a:t>
          </a:r>
          <a:r>
            <a:rPr lang="en-US" dirty="0"/>
            <a:t> of MIPT</a:t>
          </a:r>
          <a:endParaRPr lang="ru-RU" dirty="0"/>
        </a:p>
      </dgm:t>
    </dgm:pt>
    <dgm:pt modelId="{ED09DC5B-CDE3-4845-80B9-0194FBCFA842}" type="sibTrans" cxnId="{12A3F580-AE93-4558-9B15-06320768D188}">
      <dgm:prSet/>
      <dgm:spPr/>
      <dgm:t>
        <a:bodyPr/>
        <a:lstStyle/>
        <a:p>
          <a:endParaRPr lang="ru-RU"/>
        </a:p>
      </dgm:t>
    </dgm:pt>
    <dgm:pt modelId="{1471938D-5B5D-4DDC-9509-BC41903436EB}" type="parTrans" cxnId="{12A3F580-AE93-4558-9B15-06320768D188}">
      <dgm:prSet/>
      <dgm:spPr/>
      <dgm:t>
        <a:bodyPr/>
        <a:lstStyle/>
        <a:p>
          <a:endParaRPr lang="ru-RU"/>
        </a:p>
      </dgm:t>
    </dgm:pt>
    <dgm:pt modelId="{5EA893C0-509B-451A-AA51-42EFBB802944}">
      <dgm:prSet phldrT="[Текст]" custT="1"/>
      <dgm:spPr/>
      <dgm:t>
        <a:bodyPr/>
        <a:lstStyle/>
        <a:p>
          <a:r>
            <a:rPr lang="en-US" sz="800" dirty="0"/>
            <a:t>Professor of School of Electronic Engineering, Director of Centre for Quantum Metamaterials </a:t>
          </a:r>
          <a:endParaRPr lang="ru-RU" sz="800" dirty="0"/>
        </a:p>
      </dgm:t>
    </dgm:pt>
    <dgm:pt modelId="{555A23AA-7953-4A1A-AF54-19D59F4C50B4}" type="sibTrans" cxnId="{D66DB523-BCDB-4DB7-939B-B3DC8E149599}">
      <dgm:prSet/>
      <dgm:spPr/>
      <dgm:t>
        <a:bodyPr/>
        <a:lstStyle/>
        <a:p>
          <a:endParaRPr lang="ru-RU"/>
        </a:p>
      </dgm:t>
    </dgm:pt>
    <dgm:pt modelId="{F5D036CC-BF17-48D5-AB6F-62E287DFEC06}" type="parTrans" cxnId="{D66DB523-BCDB-4DB7-939B-B3DC8E149599}">
      <dgm:prSet/>
      <dgm:spPr/>
      <dgm:t>
        <a:bodyPr/>
        <a:lstStyle/>
        <a:p>
          <a:endParaRPr lang="ru-RU"/>
        </a:p>
      </dgm:t>
    </dgm:pt>
    <dgm:pt modelId="{C765A5A3-4453-41F6-9ABE-273169A017D5}">
      <dgm:prSet phldrT="[Текст]" custT="1"/>
      <dgm:spPr/>
      <dgm:t>
        <a:bodyPr/>
        <a:lstStyle/>
        <a:p>
          <a:r>
            <a:rPr lang="en-US" sz="800" dirty="0"/>
            <a:t>Professor</a:t>
          </a:r>
          <a:r>
            <a:rPr lang="ru-RU" sz="800" dirty="0"/>
            <a:t> </a:t>
          </a:r>
          <a:r>
            <a:rPr lang="en-US" sz="800" dirty="0"/>
            <a:t>of School of Electronic Engineering, Leading Research Fellow, Deputy Head of  Quantum Nanoelectronics Laboratory </a:t>
          </a:r>
          <a:endParaRPr lang="ru-RU" sz="800" dirty="0"/>
        </a:p>
      </dgm:t>
    </dgm:pt>
    <dgm:pt modelId="{47E1C7ED-0F81-458E-ABF2-C6E375803335}" type="sibTrans" cxnId="{70E84A28-1905-4A58-AB19-2F78AC9BE7D0}">
      <dgm:prSet/>
      <dgm:spPr/>
      <dgm:t>
        <a:bodyPr/>
        <a:lstStyle/>
        <a:p>
          <a:endParaRPr lang="ru-RU"/>
        </a:p>
      </dgm:t>
    </dgm:pt>
    <dgm:pt modelId="{4D523DFD-F8DE-4979-A159-D9AA8896BDD3}" type="parTrans" cxnId="{70E84A28-1905-4A58-AB19-2F78AC9BE7D0}">
      <dgm:prSet/>
      <dgm:spPr/>
      <dgm:t>
        <a:bodyPr/>
        <a:lstStyle/>
        <a:p>
          <a:endParaRPr lang="ru-RU"/>
        </a:p>
      </dgm:t>
    </dgm:pt>
    <dgm:pt modelId="{F8C2EB62-1CBD-406D-9240-3CAB89957D84}">
      <dgm:prSet/>
      <dgm:spPr/>
      <dgm:t>
        <a:bodyPr/>
        <a:lstStyle/>
        <a:p>
          <a:pPr lvl="0" algn="l" defTabSz="222250">
            <a:lnSpc>
              <a:spcPct val="90000"/>
            </a:lnSpc>
            <a:spcBef>
              <a:spcPct val="0"/>
            </a:spcBef>
            <a:spcAft>
              <a:spcPct val="35000"/>
            </a:spcAft>
          </a:pPr>
          <a:endParaRPr lang="ru-RU" sz="500" dirty="0"/>
        </a:p>
      </dgm:t>
    </dgm:pt>
    <dgm:pt modelId="{1D1A4D41-C7A3-47A7-887B-767A668DA7A3}" type="parTrans" cxnId="{49F6C079-58D7-4F69-8A20-11EC5C4E77C8}">
      <dgm:prSet/>
      <dgm:spPr/>
      <dgm:t>
        <a:bodyPr/>
        <a:lstStyle/>
        <a:p>
          <a:endParaRPr lang="ru-RU"/>
        </a:p>
      </dgm:t>
    </dgm:pt>
    <dgm:pt modelId="{F4E92C40-6EDF-417C-9089-7355B0B33A5A}" type="sibTrans" cxnId="{49F6C079-58D7-4F69-8A20-11EC5C4E77C8}">
      <dgm:prSet/>
      <dgm:spPr/>
      <dgm:t>
        <a:bodyPr/>
        <a:lstStyle/>
        <a:p>
          <a:endParaRPr lang="ru-RU"/>
        </a:p>
      </dgm:t>
    </dgm:pt>
    <dgm:pt modelId="{183A1AD5-1A5F-4752-9989-CF401DA322F7}">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dirty="0"/>
            <a:t>Research Fellow</a:t>
          </a:r>
          <a:r>
            <a:rPr lang="ru-RU" sz="800" dirty="0"/>
            <a:t> </a:t>
          </a:r>
          <a:r>
            <a:rPr lang="pt-BR" sz="800" dirty="0"/>
            <a:t>of Centre for Quantum Metamaterials </a:t>
          </a:r>
          <a:endParaRPr lang="ru-RU" sz="800" dirty="0"/>
        </a:p>
        <a:p>
          <a:pPr lvl="0" algn="l" defTabSz="355600">
            <a:lnSpc>
              <a:spcPct val="90000"/>
            </a:lnSpc>
            <a:spcBef>
              <a:spcPct val="0"/>
            </a:spcBef>
            <a:spcAft>
              <a:spcPct val="35000"/>
            </a:spcAft>
          </a:pPr>
          <a:endParaRPr lang="ru-RU" sz="500" dirty="0"/>
        </a:p>
      </dgm:t>
    </dgm:pt>
    <dgm:pt modelId="{48992C27-09DA-4D8A-837B-80A1AF2C4BC5}" type="parTrans" cxnId="{7F544611-139B-4D08-83AA-A8911CD93D5C}">
      <dgm:prSet/>
      <dgm:spPr/>
      <dgm:t>
        <a:bodyPr/>
        <a:lstStyle/>
        <a:p>
          <a:endParaRPr lang="ru-RU"/>
        </a:p>
      </dgm:t>
    </dgm:pt>
    <dgm:pt modelId="{06CFD810-8EF4-437C-AA93-F549028B1742}" type="sibTrans" cxnId="{7F544611-139B-4D08-83AA-A8911CD93D5C}">
      <dgm:prSet/>
      <dgm:spPr/>
      <dgm:t>
        <a:bodyPr/>
        <a:lstStyle/>
        <a:p>
          <a:endParaRPr lang="ru-RU"/>
        </a:p>
      </dgm:t>
    </dgm:pt>
    <dgm:pt modelId="{62446BE0-00FB-437C-975A-A65BF97E59D4}" type="pres">
      <dgm:prSet presAssocID="{0E257719-A04F-4FA9-846E-B762B2B8EF21}" presName="Name0" presStyleCnt="0">
        <dgm:presLayoutVars>
          <dgm:chMax/>
          <dgm:chPref/>
          <dgm:dir/>
        </dgm:presLayoutVars>
      </dgm:prSet>
      <dgm:spPr/>
    </dgm:pt>
    <dgm:pt modelId="{D0D75E87-80E9-4D46-AA61-A6E5E58DAB65}" type="pres">
      <dgm:prSet presAssocID="{0919D1A7-37DC-4B86-95D5-CA03A66764A4}" presName="composite" presStyleCnt="0">
        <dgm:presLayoutVars>
          <dgm:chMax val="1"/>
          <dgm:chPref val="1"/>
        </dgm:presLayoutVars>
      </dgm:prSet>
      <dgm:spPr/>
    </dgm:pt>
    <dgm:pt modelId="{8E50FFAA-1EBB-4DC0-9C0F-B4B337FA7DD6}" type="pres">
      <dgm:prSet presAssocID="{0919D1A7-37DC-4B86-95D5-CA03A66764A4}" presName="Accent" presStyleLbl="trAlignAcc1" presStyleIdx="0" presStyleCnt="9">
        <dgm:presLayoutVars>
          <dgm:chMax val="0"/>
          <dgm:chPref val="0"/>
        </dgm:presLayoutVars>
      </dgm:prSet>
      <dgm:spPr/>
    </dgm:pt>
    <dgm:pt modelId="{59A6B7D6-A518-4197-A31B-BCB458B2E0FB}" type="pres">
      <dgm:prSet presAssocID="{0919D1A7-37DC-4B86-95D5-CA03A66764A4}" presName="Image" presStyleLbl="alignImgPlace1" presStyleIdx="0" presStyleCnt="9">
        <dgm:presLayoutVars>
          <dgm:chMax val="0"/>
          <dgm:chPref val="0"/>
        </dgm:presLayoutVars>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5184" t="-6062" r="4675" b="-304"/>
          </a:stretch>
        </a:blipFill>
      </dgm:spPr>
    </dgm:pt>
    <dgm:pt modelId="{E58FF34B-0EC5-4069-959F-78D8422E8E2F}" type="pres">
      <dgm:prSet presAssocID="{0919D1A7-37DC-4B86-95D5-CA03A66764A4}" presName="ChildComposite" presStyleCnt="0"/>
      <dgm:spPr/>
    </dgm:pt>
    <dgm:pt modelId="{A915EE18-2C8D-4369-8E02-0AC7794A15B6}" type="pres">
      <dgm:prSet presAssocID="{0919D1A7-37DC-4B86-95D5-CA03A66764A4}" presName="Child" presStyleLbl="node1" presStyleIdx="0" presStyleCnt="9">
        <dgm:presLayoutVars>
          <dgm:chMax val="0"/>
          <dgm:chPref val="0"/>
          <dgm:bulletEnabled val="1"/>
        </dgm:presLayoutVars>
      </dgm:prSet>
      <dgm:spPr/>
    </dgm:pt>
    <dgm:pt modelId="{3529B736-B1B2-4932-B0A9-F410D4910AAB}" type="pres">
      <dgm:prSet presAssocID="{0919D1A7-37DC-4B86-95D5-CA03A66764A4}" presName="Parent" presStyleLbl="revTx" presStyleIdx="0" presStyleCnt="9">
        <dgm:presLayoutVars>
          <dgm:chMax val="1"/>
          <dgm:chPref val="0"/>
          <dgm:bulletEnabled val="1"/>
        </dgm:presLayoutVars>
      </dgm:prSet>
      <dgm:spPr/>
    </dgm:pt>
    <dgm:pt modelId="{0F46C05B-8053-440A-9E24-499CE1CA0B89}" type="pres">
      <dgm:prSet presAssocID="{1D1E3969-E8B7-4085-84BB-8F8037F2B8CA}" presName="sibTrans" presStyleCnt="0"/>
      <dgm:spPr/>
    </dgm:pt>
    <dgm:pt modelId="{3174A4B6-501A-4F73-8231-BF74DD883558}" type="pres">
      <dgm:prSet presAssocID="{981D1284-6736-411B-96E6-5EEAF14DA49E}" presName="composite" presStyleCnt="0">
        <dgm:presLayoutVars>
          <dgm:chMax val="1"/>
          <dgm:chPref val="1"/>
        </dgm:presLayoutVars>
      </dgm:prSet>
      <dgm:spPr/>
    </dgm:pt>
    <dgm:pt modelId="{A8B36EC9-684D-4088-91C7-EC0788B37F47}" type="pres">
      <dgm:prSet presAssocID="{981D1284-6736-411B-96E6-5EEAF14DA49E}" presName="Accent" presStyleLbl="trAlignAcc1" presStyleIdx="1" presStyleCnt="9">
        <dgm:presLayoutVars>
          <dgm:chMax val="0"/>
          <dgm:chPref val="0"/>
        </dgm:presLayoutVars>
      </dgm:prSet>
      <dgm:spPr/>
    </dgm:pt>
    <dgm:pt modelId="{FD9BA750-669D-452E-9BB0-9EFACDE2A3A1}" type="pres">
      <dgm:prSet presAssocID="{981D1284-6736-411B-96E6-5EEAF14DA49E}" presName="Image" presStyleLbl="alignImgPlace1" presStyleIdx="1" presStyleCnt="9">
        <dgm:presLayoutVars>
          <dgm:chMax val="0"/>
          <dgm:chPref val="0"/>
        </dgm:presLayoutVars>
      </dgm:prSet>
      <dgm:spPr>
        <a:blipFill dpi="0" rotWithShape="1">
          <a:blip xmlns:r="http://schemas.openxmlformats.org/officeDocument/2006/relationships" r:embed="rId2"/>
          <a:srcRect/>
          <a:stretch>
            <a:fillRect l="5083" t="-18524" r="4947" b="-27228"/>
          </a:stretch>
        </a:blipFill>
      </dgm:spPr>
    </dgm:pt>
    <dgm:pt modelId="{D92CB0FD-4F3A-406C-A522-DB2E1C2C7A62}" type="pres">
      <dgm:prSet presAssocID="{981D1284-6736-411B-96E6-5EEAF14DA49E}" presName="ChildComposite" presStyleCnt="0"/>
      <dgm:spPr/>
    </dgm:pt>
    <dgm:pt modelId="{A42906C2-987A-4B16-BA50-22F3A8FC5B41}" type="pres">
      <dgm:prSet presAssocID="{981D1284-6736-411B-96E6-5EEAF14DA49E}" presName="Child" presStyleLbl="node1" presStyleIdx="1" presStyleCnt="9">
        <dgm:presLayoutVars>
          <dgm:chMax val="0"/>
          <dgm:chPref val="0"/>
          <dgm:bulletEnabled val="1"/>
        </dgm:presLayoutVars>
      </dgm:prSet>
      <dgm:spPr/>
    </dgm:pt>
    <dgm:pt modelId="{EE15A4AB-2CB9-4BC8-B623-012AD8A3DF08}" type="pres">
      <dgm:prSet presAssocID="{981D1284-6736-411B-96E6-5EEAF14DA49E}" presName="Parent" presStyleLbl="revTx" presStyleIdx="1" presStyleCnt="9">
        <dgm:presLayoutVars>
          <dgm:chMax val="1"/>
          <dgm:chPref val="0"/>
          <dgm:bulletEnabled val="1"/>
        </dgm:presLayoutVars>
      </dgm:prSet>
      <dgm:spPr/>
    </dgm:pt>
    <dgm:pt modelId="{B712F8DE-7A92-4C2E-8295-E76457C31FDF}" type="pres">
      <dgm:prSet presAssocID="{22C2D414-8062-4F1B-A84D-D44ED3D57742}" presName="sibTrans" presStyleCnt="0"/>
      <dgm:spPr/>
    </dgm:pt>
    <dgm:pt modelId="{44AD1DA6-3BA3-4B9C-80B6-7856894E3DAD}" type="pres">
      <dgm:prSet presAssocID="{621F3CD6-D8BC-4AE8-BC95-45D8325D9C62}" presName="composite" presStyleCnt="0">
        <dgm:presLayoutVars>
          <dgm:chMax val="1"/>
          <dgm:chPref val="1"/>
        </dgm:presLayoutVars>
      </dgm:prSet>
      <dgm:spPr/>
    </dgm:pt>
    <dgm:pt modelId="{4C984246-7C1A-42C4-8A5E-971B015F2F5B}" type="pres">
      <dgm:prSet presAssocID="{621F3CD6-D8BC-4AE8-BC95-45D8325D9C62}" presName="Accent" presStyleLbl="trAlignAcc1" presStyleIdx="2" presStyleCnt="9">
        <dgm:presLayoutVars>
          <dgm:chMax val="0"/>
          <dgm:chPref val="0"/>
        </dgm:presLayoutVars>
      </dgm:prSet>
      <dgm:spPr/>
    </dgm:pt>
    <dgm:pt modelId="{48070A25-8D03-4E03-BC4B-701BE3BB68EE}" type="pres">
      <dgm:prSet presAssocID="{621F3CD6-D8BC-4AE8-BC95-45D8325D9C62}" presName="Image" presStyleLbl="alignImgPlace1" presStyleIdx="2" presStyleCnt="9">
        <dgm:presLayoutVars>
          <dgm:chMax val="0"/>
          <dgm:chPref val="0"/>
        </dgm:presLayoutVars>
      </dgm:prSet>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82984" t="-18812" r="-36658" b="-52783"/>
          </a:stretch>
        </a:blipFill>
      </dgm:spPr>
    </dgm:pt>
    <dgm:pt modelId="{6401F2A5-790D-429E-A17F-B79C80EA106F}" type="pres">
      <dgm:prSet presAssocID="{621F3CD6-D8BC-4AE8-BC95-45D8325D9C62}" presName="ChildComposite" presStyleCnt="0"/>
      <dgm:spPr/>
    </dgm:pt>
    <dgm:pt modelId="{22AFAA84-6D01-4CCE-B4FB-0C540DE8F047}" type="pres">
      <dgm:prSet presAssocID="{621F3CD6-D8BC-4AE8-BC95-45D8325D9C62}" presName="Child" presStyleLbl="node1" presStyleIdx="2" presStyleCnt="9">
        <dgm:presLayoutVars>
          <dgm:chMax val="0"/>
          <dgm:chPref val="0"/>
          <dgm:bulletEnabled val="1"/>
        </dgm:presLayoutVars>
      </dgm:prSet>
      <dgm:spPr/>
    </dgm:pt>
    <dgm:pt modelId="{A0AEB989-8D43-4B85-97D4-DEA768164D51}" type="pres">
      <dgm:prSet presAssocID="{621F3CD6-D8BC-4AE8-BC95-45D8325D9C62}" presName="Parent" presStyleLbl="revTx" presStyleIdx="2" presStyleCnt="9">
        <dgm:presLayoutVars>
          <dgm:chMax val="1"/>
          <dgm:chPref val="0"/>
          <dgm:bulletEnabled val="1"/>
        </dgm:presLayoutVars>
      </dgm:prSet>
      <dgm:spPr/>
    </dgm:pt>
    <dgm:pt modelId="{A77E7B6C-3042-4BEC-9E50-48D493FC33EB}" type="pres">
      <dgm:prSet presAssocID="{21D55F06-D8C0-4D25-BF61-BD7AE680698F}" presName="sibTrans" presStyleCnt="0"/>
      <dgm:spPr/>
    </dgm:pt>
    <dgm:pt modelId="{66E249CE-FE3E-4FC4-8176-D75DA0C2028C}" type="pres">
      <dgm:prSet presAssocID="{095325D8-743E-4EE8-B9D6-35204DE2DEF1}" presName="composite" presStyleCnt="0">
        <dgm:presLayoutVars>
          <dgm:chMax val="1"/>
          <dgm:chPref val="1"/>
        </dgm:presLayoutVars>
      </dgm:prSet>
      <dgm:spPr/>
    </dgm:pt>
    <dgm:pt modelId="{33205CAE-1CC4-42E9-87A3-527ECA37F1FC}" type="pres">
      <dgm:prSet presAssocID="{095325D8-743E-4EE8-B9D6-35204DE2DEF1}" presName="Accent" presStyleLbl="trAlignAcc1" presStyleIdx="3" presStyleCnt="9">
        <dgm:presLayoutVars>
          <dgm:chMax val="0"/>
          <dgm:chPref val="0"/>
        </dgm:presLayoutVars>
      </dgm:prSet>
      <dgm:spPr/>
    </dgm:pt>
    <dgm:pt modelId="{8C7008F7-AC74-4A23-AE2D-22753AB9125D}" type="pres">
      <dgm:prSet presAssocID="{095325D8-743E-4EE8-B9D6-35204DE2DEF1}" presName="Image" presStyleLbl="alignImgPlace1" presStyleIdx="3" presStyleCnt="9">
        <dgm:presLayoutVars>
          <dgm:chMax val="0"/>
          <dgm:chPref val="0"/>
        </dgm:presLayoutVars>
      </dgm:prSet>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731" t="-5946" r="731" b="-30054"/>
          </a:stretch>
        </a:blipFill>
      </dgm:spPr>
    </dgm:pt>
    <dgm:pt modelId="{478F5BDE-449A-4197-A719-806887960D40}" type="pres">
      <dgm:prSet presAssocID="{095325D8-743E-4EE8-B9D6-35204DE2DEF1}" presName="ChildComposite" presStyleCnt="0"/>
      <dgm:spPr/>
    </dgm:pt>
    <dgm:pt modelId="{C332956C-F1C1-4F79-BB3D-85C99C8CB512}" type="pres">
      <dgm:prSet presAssocID="{095325D8-743E-4EE8-B9D6-35204DE2DEF1}" presName="Child" presStyleLbl="node1" presStyleIdx="3" presStyleCnt="9" custScaleY="119481">
        <dgm:presLayoutVars>
          <dgm:chMax val="0"/>
          <dgm:chPref val="0"/>
          <dgm:bulletEnabled val="1"/>
        </dgm:presLayoutVars>
      </dgm:prSet>
      <dgm:spPr/>
    </dgm:pt>
    <dgm:pt modelId="{2E77553F-5442-4018-9FF1-D728867FB7E2}" type="pres">
      <dgm:prSet presAssocID="{095325D8-743E-4EE8-B9D6-35204DE2DEF1}" presName="Parent" presStyleLbl="revTx" presStyleIdx="3" presStyleCnt="9">
        <dgm:presLayoutVars>
          <dgm:chMax val="1"/>
          <dgm:chPref val="0"/>
          <dgm:bulletEnabled val="1"/>
        </dgm:presLayoutVars>
      </dgm:prSet>
      <dgm:spPr/>
    </dgm:pt>
    <dgm:pt modelId="{86B1F961-EBBB-473A-8850-58729C680BF2}" type="pres">
      <dgm:prSet presAssocID="{F1EDAC8C-A541-434D-B3E2-21452B39DC8D}" presName="sibTrans" presStyleCnt="0"/>
      <dgm:spPr/>
    </dgm:pt>
    <dgm:pt modelId="{6D4ACBE3-4B11-4A39-BE41-94E5B692FF64}" type="pres">
      <dgm:prSet presAssocID="{025FAB69-A1A6-447A-9AE4-E38003DB574F}" presName="composite" presStyleCnt="0">
        <dgm:presLayoutVars>
          <dgm:chMax val="1"/>
          <dgm:chPref val="1"/>
        </dgm:presLayoutVars>
      </dgm:prSet>
      <dgm:spPr/>
    </dgm:pt>
    <dgm:pt modelId="{2D4EC045-8995-4706-B51B-AF10997A7970}" type="pres">
      <dgm:prSet presAssocID="{025FAB69-A1A6-447A-9AE4-E38003DB574F}" presName="Accent" presStyleLbl="trAlignAcc1" presStyleIdx="4" presStyleCnt="9">
        <dgm:presLayoutVars>
          <dgm:chMax val="0"/>
          <dgm:chPref val="0"/>
        </dgm:presLayoutVars>
      </dgm:prSet>
      <dgm:spPr/>
    </dgm:pt>
    <dgm:pt modelId="{02BA9AF1-EAE1-45C7-833C-1236EB5CC409}" type="pres">
      <dgm:prSet presAssocID="{025FAB69-A1A6-447A-9AE4-E38003DB574F}" presName="Image" presStyleLbl="alignImgPlace1" presStyleIdx="4" presStyleCnt="9">
        <dgm:presLayoutVars>
          <dgm:chMax val="0"/>
          <dgm:chPref val="0"/>
        </dgm:presLayoutVars>
      </dgm:prSet>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1212" t="-305" r="2462" b="-13361"/>
          </a:stretch>
        </a:blipFill>
      </dgm:spPr>
    </dgm:pt>
    <dgm:pt modelId="{99FA87B3-B9F8-4FC8-8521-B242594D3B02}" type="pres">
      <dgm:prSet presAssocID="{025FAB69-A1A6-447A-9AE4-E38003DB574F}" presName="ChildComposite" presStyleCnt="0"/>
      <dgm:spPr/>
    </dgm:pt>
    <dgm:pt modelId="{24E65C37-6B51-43B4-95CA-04E9B887D6A0}" type="pres">
      <dgm:prSet presAssocID="{025FAB69-A1A6-447A-9AE4-E38003DB574F}" presName="Child" presStyleLbl="node1" presStyleIdx="4" presStyleCnt="9" custScaleY="139928" custLinFactNeighborY="6651">
        <dgm:presLayoutVars>
          <dgm:chMax val="0"/>
          <dgm:chPref val="0"/>
          <dgm:bulletEnabled val="1"/>
        </dgm:presLayoutVars>
      </dgm:prSet>
      <dgm:spPr/>
    </dgm:pt>
    <dgm:pt modelId="{E4CA2AC5-A2E1-449F-940D-DD6C02E9FCCB}" type="pres">
      <dgm:prSet presAssocID="{025FAB69-A1A6-447A-9AE4-E38003DB574F}" presName="Parent" presStyleLbl="revTx" presStyleIdx="4" presStyleCnt="9">
        <dgm:presLayoutVars>
          <dgm:chMax val="1"/>
          <dgm:chPref val="0"/>
          <dgm:bulletEnabled val="1"/>
        </dgm:presLayoutVars>
      </dgm:prSet>
      <dgm:spPr/>
    </dgm:pt>
    <dgm:pt modelId="{96B671B3-FC97-41A9-99DD-EB47F87A285B}" type="pres">
      <dgm:prSet presAssocID="{ABAC4A84-8AEE-4E79-AEDA-5AD3C8CE145E}" presName="sibTrans" presStyleCnt="0"/>
      <dgm:spPr/>
    </dgm:pt>
    <dgm:pt modelId="{E31B53A3-8CC4-4094-8931-E15EDEB8682A}" type="pres">
      <dgm:prSet presAssocID="{DC57C656-5D35-47CB-B973-8A3BAD7112C1}" presName="composite" presStyleCnt="0">
        <dgm:presLayoutVars>
          <dgm:chMax val="1"/>
          <dgm:chPref val="1"/>
        </dgm:presLayoutVars>
      </dgm:prSet>
      <dgm:spPr/>
    </dgm:pt>
    <dgm:pt modelId="{1CF9E773-9C78-4B68-BE96-2A6B27FC7B89}" type="pres">
      <dgm:prSet presAssocID="{DC57C656-5D35-47CB-B973-8A3BAD7112C1}" presName="Accent" presStyleLbl="trAlignAcc1" presStyleIdx="5" presStyleCnt="9">
        <dgm:presLayoutVars>
          <dgm:chMax val="0"/>
          <dgm:chPref val="0"/>
        </dgm:presLayoutVars>
      </dgm:prSet>
      <dgm:spPr/>
    </dgm:pt>
    <dgm:pt modelId="{B0358A33-3978-44E6-8540-A739B031F6FB}" type="pres">
      <dgm:prSet presAssocID="{DC57C656-5D35-47CB-B973-8A3BAD7112C1}" presName="Image" presStyleLbl="alignImgPlace1" presStyleIdx="5" presStyleCnt="9">
        <dgm:presLayoutVars>
          <dgm:chMax val="0"/>
          <dgm:chPref val="0"/>
        </dgm:presLayoutVars>
      </dgm:prSet>
      <dgm: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5101" t="-4361" r="6403" b="-65"/>
          </a:stretch>
        </a:blipFill>
      </dgm:spPr>
    </dgm:pt>
    <dgm:pt modelId="{A5CEC045-32F0-4DC2-8E23-D9E2264562BD}" type="pres">
      <dgm:prSet presAssocID="{DC57C656-5D35-47CB-B973-8A3BAD7112C1}" presName="ChildComposite" presStyleCnt="0"/>
      <dgm:spPr/>
    </dgm:pt>
    <dgm:pt modelId="{E5F59A6A-D5AE-4F47-A621-B6CCB54DEE6A}" type="pres">
      <dgm:prSet presAssocID="{DC57C656-5D35-47CB-B973-8A3BAD7112C1}" presName="Child" presStyleLbl="node1" presStyleIdx="5" presStyleCnt="9" custScaleY="115408">
        <dgm:presLayoutVars>
          <dgm:chMax val="0"/>
          <dgm:chPref val="0"/>
          <dgm:bulletEnabled val="1"/>
        </dgm:presLayoutVars>
      </dgm:prSet>
      <dgm:spPr/>
    </dgm:pt>
    <dgm:pt modelId="{678CC26D-3742-4B63-89E4-790E9BE81002}" type="pres">
      <dgm:prSet presAssocID="{DC57C656-5D35-47CB-B973-8A3BAD7112C1}" presName="Parent" presStyleLbl="revTx" presStyleIdx="5" presStyleCnt="9">
        <dgm:presLayoutVars>
          <dgm:chMax val="1"/>
          <dgm:chPref val="0"/>
          <dgm:bulletEnabled val="1"/>
        </dgm:presLayoutVars>
      </dgm:prSet>
      <dgm:spPr/>
    </dgm:pt>
    <dgm:pt modelId="{D1C1E590-0249-412D-90E9-E2194171D260}" type="pres">
      <dgm:prSet presAssocID="{1377E107-BE0F-4ECF-8388-D1BE90EAAA45}" presName="sibTrans" presStyleCnt="0"/>
      <dgm:spPr/>
    </dgm:pt>
    <dgm:pt modelId="{C0A224EC-C06D-4962-AD75-DCF7F9E82F4C}" type="pres">
      <dgm:prSet presAssocID="{A43FA95C-50DF-4C0F-95F3-8D6D57B301C1}" presName="composite" presStyleCnt="0">
        <dgm:presLayoutVars>
          <dgm:chMax val="1"/>
          <dgm:chPref val="1"/>
        </dgm:presLayoutVars>
      </dgm:prSet>
      <dgm:spPr/>
    </dgm:pt>
    <dgm:pt modelId="{DB1C7453-9904-46D5-8937-E7BB0D68278A}" type="pres">
      <dgm:prSet presAssocID="{A43FA95C-50DF-4C0F-95F3-8D6D57B301C1}" presName="Accent" presStyleLbl="trAlignAcc1" presStyleIdx="6" presStyleCnt="9">
        <dgm:presLayoutVars>
          <dgm:chMax val="0"/>
          <dgm:chPref val="0"/>
        </dgm:presLayoutVars>
      </dgm:prSet>
      <dgm:spPr/>
    </dgm:pt>
    <dgm:pt modelId="{DC4EB7A5-4161-4DB9-8696-81AD28D44DC5}" type="pres">
      <dgm:prSet presAssocID="{A43FA95C-50DF-4C0F-95F3-8D6D57B301C1}" presName="Image" presStyleLbl="alignImgPlace1" presStyleIdx="6" presStyleCnt="9">
        <dgm:presLayoutVars>
          <dgm:chMax val="0"/>
          <dgm:chPref val="0"/>
        </dgm:presLayoutVars>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dgm:spPr>
    </dgm:pt>
    <dgm:pt modelId="{D8A87B9D-DE00-4993-9855-1A1FD6D6DDE0}" type="pres">
      <dgm:prSet presAssocID="{A43FA95C-50DF-4C0F-95F3-8D6D57B301C1}" presName="ChildComposite" presStyleCnt="0"/>
      <dgm:spPr/>
    </dgm:pt>
    <dgm:pt modelId="{A3365BFB-59F3-4557-A000-9FCE61FFBEB4}" type="pres">
      <dgm:prSet presAssocID="{A43FA95C-50DF-4C0F-95F3-8D6D57B301C1}" presName="Child" presStyleLbl="node1" presStyleIdx="6" presStyleCnt="9">
        <dgm:presLayoutVars>
          <dgm:chMax val="0"/>
          <dgm:chPref val="0"/>
          <dgm:bulletEnabled val="1"/>
        </dgm:presLayoutVars>
      </dgm:prSet>
      <dgm:spPr/>
    </dgm:pt>
    <dgm:pt modelId="{9986FDB6-BE4B-4B5A-94C4-980D4F0DCF4F}" type="pres">
      <dgm:prSet presAssocID="{A43FA95C-50DF-4C0F-95F3-8D6D57B301C1}" presName="Parent" presStyleLbl="revTx" presStyleIdx="6" presStyleCnt="9">
        <dgm:presLayoutVars>
          <dgm:chMax val="1"/>
          <dgm:chPref val="0"/>
          <dgm:bulletEnabled val="1"/>
        </dgm:presLayoutVars>
      </dgm:prSet>
      <dgm:spPr/>
    </dgm:pt>
    <dgm:pt modelId="{1C826E8E-5FFE-4E47-A7D4-19A614B4806C}" type="pres">
      <dgm:prSet presAssocID="{7A869FD8-7142-4CEC-8C7D-BCBA34A042E5}" presName="sibTrans" presStyleCnt="0"/>
      <dgm:spPr/>
    </dgm:pt>
    <dgm:pt modelId="{E0C51FB3-AA45-4702-AE31-80AC4EB76553}" type="pres">
      <dgm:prSet presAssocID="{85B9254A-DB5E-495A-AB3B-FFF6B05A14F8}" presName="composite" presStyleCnt="0">
        <dgm:presLayoutVars>
          <dgm:chMax val="1"/>
          <dgm:chPref val="1"/>
        </dgm:presLayoutVars>
      </dgm:prSet>
      <dgm:spPr/>
    </dgm:pt>
    <dgm:pt modelId="{D017D9B5-50C6-432C-AF37-4B5D78D62ACF}" type="pres">
      <dgm:prSet presAssocID="{85B9254A-DB5E-495A-AB3B-FFF6B05A14F8}" presName="Accent" presStyleLbl="trAlignAcc1" presStyleIdx="7" presStyleCnt="9">
        <dgm:presLayoutVars>
          <dgm:chMax val="0"/>
          <dgm:chPref val="0"/>
        </dgm:presLayoutVars>
      </dgm:prSet>
      <dgm:spPr/>
    </dgm:pt>
    <dgm:pt modelId="{D6340706-A140-4F1F-9C4E-F6EB12629E9B}" type="pres">
      <dgm:prSet presAssocID="{85B9254A-DB5E-495A-AB3B-FFF6B05A14F8}" presName="Image" presStyleLbl="alignImgPlace1" presStyleIdx="7" presStyleCnt="9">
        <dgm:presLayoutVars>
          <dgm:chMax val="0"/>
          <dgm:chPref val="0"/>
        </dgm:presLayoutVars>
      </dgm:prSet>
      <dgm:spPr>
        <a:blipFill dpi="0" rotWithShape="1">
          <a:blip xmlns:r="http://schemas.openxmlformats.org/officeDocument/2006/relationships" r:embed="rId8">
            <a:extLst>
              <a:ext uri="{28A0092B-C50C-407E-A947-70E740481C1C}">
                <a14:useLocalDpi xmlns:a14="http://schemas.microsoft.com/office/drawing/2010/main" val="0"/>
              </a:ext>
            </a:extLst>
          </a:blip>
          <a:srcRect/>
          <a:stretch>
            <a:fillRect l="-10042" t="-7842" r="-27092" b="-53975"/>
          </a:stretch>
        </a:blipFill>
      </dgm:spPr>
    </dgm:pt>
    <dgm:pt modelId="{3DA7A669-86D8-4EEF-A0D4-AB1D80AF7528}" type="pres">
      <dgm:prSet presAssocID="{85B9254A-DB5E-495A-AB3B-FFF6B05A14F8}" presName="ChildComposite" presStyleCnt="0"/>
      <dgm:spPr/>
    </dgm:pt>
    <dgm:pt modelId="{D9D3F359-1014-4CD8-8DF9-71348455319B}" type="pres">
      <dgm:prSet presAssocID="{85B9254A-DB5E-495A-AB3B-FFF6B05A14F8}" presName="Child" presStyleLbl="node1" presStyleIdx="7" presStyleCnt="9" custScaleY="117581">
        <dgm:presLayoutVars>
          <dgm:chMax val="0"/>
          <dgm:chPref val="0"/>
          <dgm:bulletEnabled val="1"/>
        </dgm:presLayoutVars>
      </dgm:prSet>
      <dgm:spPr/>
    </dgm:pt>
    <dgm:pt modelId="{857EB789-A987-46D8-A0F4-932E5EED1CA1}" type="pres">
      <dgm:prSet presAssocID="{85B9254A-DB5E-495A-AB3B-FFF6B05A14F8}" presName="Parent" presStyleLbl="revTx" presStyleIdx="7" presStyleCnt="9">
        <dgm:presLayoutVars>
          <dgm:chMax val="1"/>
          <dgm:chPref val="0"/>
          <dgm:bulletEnabled val="1"/>
        </dgm:presLayoutVars>
      </dgm:prSet>
      <dgm:spPr/>
    </dgm:pt>
    <dgm:pt modelId="{B296C591-85EE-4E23-B56E-4C9AC86BD55A}" type="pres">
      <dgm:prSet presAssocID="{96A68FC9-98C1-40FB-AF28-36579AD24078}" presName="sibTrans" presStyleCnt="0"/>
      <dgm:spPr/>
    </dgm:pt>
    <dgm:pt modelId="{03FF1215-8120-40F5-AFC2-1E2A552DB59F}" type="pres">
      <dgm:prSet presAssocID="{37A1477C-2C88-449B-84E3-ADC9DA049B62}" presName="composite" presStyleCnt="0">
        <dgm:presLayoutVars>
          <dgm:chMax val="1"/>
          <dgm:chPref val="1"/>
        </dgm:presLayoutVars>
      </dgm:prSet>
      <dgm:spPr/>
    </dgm:pt>
    <dgm:pt modelId="{28D6E584-3D16-480A-A223-23DD86363900}" type="pres">
      <dgm:prSet presAssocID="{37A1477C-2C88-449B-84E3-ADC9DA049B62}" presName="Accent" presStyleLbl="trAlignAcc1" presStyleIdx="8" presStyleCnt="9">
        <dgm:presLayoutVars>
          <dgm:chMax val="0"/>
          <dgm:chPref val="0"/>
        </dgm:presLayoutVars>
      </dgm:prSet>
      <dgm:spPr/>
    </dgm:pt>
    <dgm:pt modelId="{FA3E5AAB-D9B5-4B86-B05A-D87CD46F9725}" type="pres">
      <dgm:prSet presAssocID="{37A1477C-2C88-449B-84E3-ADC9DA049B62}" presName="Image" presStyleLbl="alignImgPlace1" presStyleIdx="8" presStyleCnt="9">
        <dgm:presLayoutVars>
          <dgm:chMax val="0"/>
          <dgm:chPref val="0"/>
        </dgm:presLayoutVars>
      </dgm:prSet>
      <dgm:spPr>
        <a:blipFill dpi="0" rotWithShape="1">
          <a:blip xmlns:r="http://schemas.openxmlformats.org/officeDocument/2006/relationships" r:embed="rId9">
            <a:extLst>
              <a:ext uri="{28A0092B-C50C-407E-A947-70E740481C1C}">
                <a14:useLocalDpi xmlns:a14="http://schemas.microsoft.com/office/drawing/2010/main" val="0"/>
              </a:ext>
            </a:extLst>
          </a:blip>
          <a:srcRect/>
          <a:stretch>
            <a:fillRect l="-61016" t="-15076" r="-55373" b="-53976"/>
          </a:stretch>
        </a:blipFill>
      </dgm:spPr>
    </dgm:pt>
    <dgm:pt modelId="{114A30DF-0013-42AC-8794-E54F9DC7B2A3}" type="pres">
      <dgm:prSet presAssocID="{37A1477C-2C88-449B-84E3-ADC9DA049B62}" presName="ChildComposite" presStyleCnt="0"/>
      <dgm:spPr/>
    </dgm:pt>
    <dgm:pt modelId="{C441BBF0-229C-4DAF-8107-CD19E95F5B49}" type="pres">
      <dgm:prSet presAssocID="{37A1477C-2C88-449B-84E3-ADC9DA049B62}" presName="Child" presStyleLbl="node1" presStyleIdx="8" presStyleCnt="9">
        <dgm:presLayoutVars>
          <dgm:chMax val="0"/>
          <dgm:chPref val="0"/>
          <dgm:bulletEnabled val="1"/>
        </dgm:presLayoutVars>
      </dgm:prSet>
      <dgm:spPr/>
    </dgm:pt>
    <dgm:pt modelId="{765714AF-49F6-472B-AF00-704227326C31}" type="pres">
      <dgm:prSet presAssocID="{37A1477C-2C88-449B-84E3-ADC9DA049B62}" presName="Parent" presStyleLbl="revTx" presStyleIdx="8" presStyleCnt="9">
        <dgm:presLayoutVars>
          <dgm:chMax val="1"/>
          <dgm:chPref val="0"/>
          <dgm:bulletEnabled val="1"/>
        </dgm:presLayoutVars>
      </dgm:prSet>
      <dgm:spPr/>
    </dgm:pt>
  </dgm:ptLst>
  <dgm:cxnLst>
    <dgm:cxn modelId="{0E28D502-CEBB-4165-9F39-9306EA44DCE4}" type="presOf" srcId="{0E257719-A04F-4FA9-846E-B762B2B8EF21}" destId="{62446BE0-00FB-437C-975A-A65BF97E59D4}" srcOrd="0" destOrd="0" presId="urn:microsoft.com/office/officeart/2008/layout/CaptionedPictures"/>
    <dgm:cxn modelId="{83BBE90B-7F05-486B-BECD-8087B19F6E3E}" type="presOf" srcId="{183A1AD5-1A5F-4752-9989-CF401DA322F7}" destId="{A915EE18-2C8D-4369-8E02-0AC7794A15B6}" srcOrd="0" destOrd="1" presId="urn:microsoft.com/office/officeart/2008/layout/CaptionedPictures"/>
    <dgm:cxn modelId="{DDCF430C-BBCF-434D-A2D5-3C5DE9599685}" type="presOf" srcId="{C2547740-F460-4B8D-B112-54A0479ADED7}" destId="{D9D3F359-1014-4CD8-8DF9-71348455319B}" srcOrd="0" destOrd="0" presId="urn:microsoft.com/office/officeart/2008/layout/CaptionedPictures"/>
    <dgm:cxn modelId="{7F544611-139B-4D08-83AA-A8911CD93D5C}" srcId="{0919D1A7-37DC-4B86-95D5-CA03A66764A4}" destId="{183A1AD5-1A5F-4752-9989-CF401DA322F7}" srcOrd="1" destOrd="0" parTransId="{48992C27-09DA-4D8A-837B-80A1AF2C4BC5}" sibTransId="{06CFD810-8EF4-437C-AA93-F549028B1742}"/>
    <dgm:cxn modelId="{9269FC13-F579-48CF-A821-C9EDAD0F84DB}" type="presOf" srcId="{4BA3B344-D6CB-41ED-BF88-4E273262FFDD}" destId="{24E65C37-6B51-43B4-95CA-04E9B887D6A0}" srcOrd="0" destOrd="0" presId="urn:microsoft.com/office/officeart/2008/layout/CaptionedPictures"/>
    <dgm:cxn modelId="{5F479619-CC40-41FE-B16C-83BDD0D5CA10}" srcId="{85B9254A-DB5E-495A-AB3B-FFF6B05A14F8}" destId="{C2547740-F460-4B8D-B112-54A0479ADED7}" srcOrd="0" destOrd="0" parTransId="{BEE0D8C2-99AF-402B-9C4C-BD8DE531B67F}" sibTransId="{7E5D82FF-7188-4F34-AAD0-60B27B48B37C}"/>
    <dgm:cxn modelId="{D66DB523-BCDB-4DB7-939B-B3DC8E149599}" srcId="{621F3CD6-D8BC-4AE8-BC95-45D8325D9C62}" destId="{5EA893C0-509B-451A-AA51-42EFBB802944}" srcOrd="0" destOrd="0" parTransId="{F5D036CC-BF17-48D5-AB6F-62E287DFEC06}" sibTransId="{555A23AA-7953-4A1A-AF54-19D59F4C50B4}"/>
    <dgm:cxn modelId="{A66C2525-AFF0-459D-867F-CE038C012C3B}" type="presOf" srcId="{0919D1A7-37DC-4B86-95D5-CA03A66764A4}" destId="{3529B736-B1B2-4932-B0A9-F410D4910AAB}" srcOrd="0" destOrd="0" presId="urn:microsoft.com/office/officeart/2008/layout/CaptionedPictures"/>
    <dgm:cxn modelId="{E1E5EB27-B0FE-4F1A-B210-C8F36F74FAC9}" type="presOf" srcId="{F2F2749A-AF0F-4620-A2F1-3E5F30E62D6E}" destId="{C441BBF0-229C-4DAF-8107-CD19E95F5B49}" srcOrd="0" destOrd="0" presId="urn:microsoft.com/office/officeart/2008/layout/CaptionedPictures"/>
    <dgm:cxn modelId="{70E84A28-1905-4A58-AB19-2F78AC9BE7D0}" srcId="{095325D8-743E-4EE8-B9D6-35204DE2DEF1}" destId="{C765A5A3-4453-41F6-9ABE-273169A017D5}" srcOrd="0" destOrd="0" parTransId="{4D523DFD-F8DE-4979-A159-D9AA8896BDD3}" sibTransId="{47E1C7ED-0F81-458E-ABF2-C6E375803335}"/>
    <dgm:cxn modelId="{D98ED731-BC37-483A-B59F-C9ECC1901D95}" srcId="{0E257719-A04F-4FA9-846E-B762B2B8EF21}" destId="{0919D1A7-37DC-4B86-95D5-CA03A66764A4}" srcOrd="0" destOrd="0" parTransId="{DC25A8B4-AC25-4040-ABA6-B3BC2F3231F4}" sibTransId="{1D1E3969-E8B7-4085-84BB-8F8037F2B8CA}"/>
    <dgm:cxn modelId="{18480B3C-8EAF-4112-B9E4-75EA8C3B7049}" type="presOf" srcId="{DC57C656-5D35-47CB-B973-8A3BAD7112C1}" destId="{678CC26D-3742-4B63-89E4-790E9BE81002}" srcOrd="0" destOrd="0" presId="urn:microsoft.com/office/officeart/2008/layout/CaptionedPictures"/>
    <dgm:cxn modelId="{A20A833C-773D-4AD2-A1B4-7E6D0ACD75A9}" type="presOf" srcId="{095325D8-743E-4EE8-B9D6-35204DE2DEF1}" destId="{2E77553F-5442-4018-9FF1-D728867FB7E2}" srcOrd="0" destOrd="0" presId="urn:microsoft.com/office/officeart/2008/layout/CaptionedPictures"/>
    <dgm:cxn modelId="{C038B64A-AB03-43EB-9434-B13DE497AEAB}" srcId="{A43FA95C-50DF-4C0F-95F3-8D6D57B301C1}" destId="{A865D3CC-A8E2-49D5-AD42-8E6F622F4088}" srcOrd="0" destOrd="0" parTransId="{36DFB813-42C0-44DA-B840-A42F064CAE13}" sibTransId="{2605EC44-FA0A-4297-BA19-06C75D3C59E3}"/>
    <dgm:cxn modelId="{5AE3134B-5FE8-44BD-9457-A36C5B53AAB0}" type="presOf" srcId="{05A2C187-9CD9-4CC5-95DD-94843A6DCD64}" destId="{A915EE18-2C8D-4369-8E02-0AC7794A15B6}" srcOrd="0" destOrd="0" presId="urn:microsoft.com/office/officeart/2008/layout/CaptionedPictures"/>
    <dgm:cxn modelId="{F4B4CD4E-151C-4C22-8B60-D4557C0BF161}" srcId="{0E257719-A04F-4FA9-846E-B762B2B8EF21}" destId="{095325D8-743E-4EE8-B9D6-35204DE2DEF1}" srcOrd="3" destOrd="0" parTransId="{14C96665-CAAC-4AB1-9170-8323D5E0D6CD}" sibTransId="{F1EDAC8C-A541-434D-B3E2-21452B39DC8D}"/>
    <dgm:cxn modelId="{796FAB4F-3608-42EA-825A-1C1BB5677005}" type="presOf" srcId="{BE7AE982-DEA3-4695-9281-D7A4806E2D81}" destId="{E5F59A6A-D5AE-4F47-A621-B6CCB54DEE6A}" srcOrd="0" destOrd="0" presId="urn:microsoft.com/office/officeart/2008/layout/CaptionedPictures"/>
    <dgm:cxn modelId="{DECDFF4F-65CE-42BA-8353-9EE77FA452C8}" type="presOf" srcId="{5EA893C0-509B-451A-AA51-42EFBB802944}" destId="{22AFAA84-6D01-4CCE-B4FB-0C540DE8F047}" srcOrd="0" destOrd="0" presId="urn:microsoft.com/office/officeart/2008/layout/CaptionedPictures"/>
    <dgm:cxn modelId="{8D5F9856-272F-4DA3-8BAB-86DABE46E7E8}" srcId="{0E257719-A04F-4FA9-846E-B762B2B8EF21}" destId="{DC57C656-5D35-47CB-B973-8A3BAD7112C1}" srcOrd="5" destOrd="0" parTransId="{CE48E196-97F9-4288-9B85-09295C0E0F77}" sibTransId="{1377E107-BE0F-4ECF-8388-D1BE90EAAA45}"/>
    <dgm:cxn modelId="{10E29C64-A958-4F35-812F-B55070FB2946}" type="presOf" srcId="{F8C2EB62-1CBD-406D-9240-3CAB89957D84}" destId="{A915EE18-2C8D-4369-8E02-0AC7794A15B6}" srcOrd="0" destOrd="2" presId="urn:microsoft.com/office/officeart/2008/layout/CaptionedPictures"/>
    <dgm:cxn modelId="{C08E346A-DC70-4918-A640-F93AE41FC488}" type="presOf" srcId="{981D1284-6736-411B-96E6-5EEAF14DA49E}" destId="{EE15A4AB-2CB9-4BC8-B623-012AD8A3DF08}" srcOrd="0" destOrd="0" presId="urn:microsoft.com/office/officeart/2008/layout/CaptionedPictures"/>
    <dgm:cxn modelId="{0EB6BA6C-F464-4E80-90BB-1666D402376B}" srcId="{0E257719-A04F-4FA9-846E-B762B2B8EF21}" destId="{981D1284-6736-411B-96E6-5EEAF14DA49E}" srcOrd="1" destOrd="0" parTransId="{374CE4AA-C2CE-4A88-8825-C8F8CD261E21}" sibTransId="{22C2D414-8062-4F1B-A84D-D44ED3D57742}"/>
    <dgm:cxn modelId="{F507FC75-17C1-4E41-B1F1-89D99AF13C31}" type="presOf" srcId="{621F3CD6-D8BC-4AE8-BC95-45D8325D9C62}" destId="{A0AEB989-8D43-4B85-97D4-DEA768164D51}" srcOrd="0" destOrd="0" presId="urn:microsoft.com/office/officeart/2008/layout/CaptionedPictures"/>
    <dgm:cxn modelId="{49F6C079-58D7-4F69-8A20-11EC5C4E77C8}" srcId="{0919D1A7-37DC-4B86-95D5-CA03A66764A4}" destId="{F8C2EB62-1CBD-406D-9240-3CAB89957D84}" srcOrd="2" destOrd="0" parTransId="{1D1A4D41-C7A3-47A7-887B-767A668DA7A3}" sibTransId="{F4E92C40-6EDF-417C-9089-7355B0B33A5A}"/>
    <dgm:cxn modelId="{97A11D80-8A18-419D-A2C9-8BF9C00E3A0D}" type="presOf" srcId="{37A1477C-2C88-449B-84E3-ADC9DA049B62}" destId="{765714AF-49F6-472B-AF00-704227326C31}" srcOrd="0" destOrd="0" presId="urn:microsoft.com/office/officeart/2008/layout/CaptionedPictures"/>
    <dgm:cxn modelId="{12A3F580-AE93-4558-9B15-06320768D188}" srcId="{981D1284-6736-411B-96E6-5EEAF14DA49E}" destId="{9A275880-8255-4DEE-BE71-7C298B75321C}" srcOrd="0" destOrd="0" parTransId="{1471938D-5B5D-4DDC-9509-BC41903436EB}" sibTransId="{ED09DC5B-CDE3-4845-80B9-0194FBCFA842}"/>
    <dgm:cxn modelId="{6A292381-41B1-4580-BBDB-FF4AF5049DE3}" type="presOf" srcId="{9A275880-8255-4DEE-BE71-7C298B75321C}" destId="{A42906C2-987A-4B16-BA50-22F3A8FC5B41}" srcOrd="0" destOrd="0" presId="urn:microsoft.com/office/officeart/2008/layout/CaptionedPictures"/>
    <dgm:cxn modelId="{CCDBAF93-0DE8-4AB6-8C69-967AC9A409AA}" srcId="{0E257719-A04F-4FA9-846E-B762B2B8EF21}" destId="{85B9254A-DB5E-495A-AB3B-FFF6B05A14F8}" srcOrd="7" destOrd="0" parTransId="{37E9D227-D441-45E6-BA35-B9C4C4518817}" sibTransId="{96A68FC9-98C1-40FB-AF28-36579AD24078}"/>
    <dgm:cxn modelId="{263FB696-94D1-4324-870C-69217BB70771}" type="presOf" srcId="{85B9254A-DB5E-495A-AB3B-FFF6B05A14F8}" destId="{857EB789-A987-46D8-A0F4-932E5EED1CA1}" srcOrd="0" destOrd="0" presId="urn:microsoft.com/office/officeart/2008/layout/CaptionedPictures"/>
    <dgm:cxn modelId="{1CCC319A-FD95-40EA-BF5F-51573A39A9FB}" srcId="{0919D1A7-37DC-4B86-95D5-CA03A66764A4}" destId="{05A2C187-9CD9-4CC5-95DD-94843A6DCD64}" srcOrd="0" destOrd="0" parTransId="{91F76026-D5E0-48E5-B7AB-310A60B8B8AB}" sibTransId="{B3A96B1B-8CE9-40F4-914B-5CA1468E47D9}"/>
    <dgm:cxn modelId="{26C99EA1-961E-45D9-B44A-BD7492283DFB}" type="presOf" srcId="{A43FA95C-50DF-4C0F-95F3-8D6D57B301C1}" destId="{9986FDB6-BE4B-4B5A-94C4-980D4F0DCF4F}" srcOrd="0" destOrd="0" presId="urn:microsoft.com/office/officeart/2008/layout/CaptionedPictures"/>
    <dgm:cxn modelId="{9A783CB0-AFA7-40CD-9896-7338EB0B385D}" type="presOf" srcId="{A865D3CC-A8E2-49D5-AD42-8E6F622F4088}" destId="{A3365BFB-59F3-4557-A000-9FCE61FFBEB4}" srcOrd="0" destOrd="0" presId="urn:microsoft.com/office/officeart/2008/layout/CaptionedPictures"/>
    <dgm:cxn modelId="{0FBEA0B7-EFA0-45F6-B40B-650D37AFD480}" type="presOf" srcId="{C765A5A3-4453-41F6-9ABE-273169A017D5}" destId="{C332956C-F1C1-4F79-BB3D-85C99C8CB512}" srcOrd="0" destOrd="0" presId="urn:microsoft.com/office/officeart/2008/layout/CaptionedPictures"/>
    <dgm:cxn modelId="{9FB4E6BA-212E-4530-9E39-DAD7CEEAC867}" srcId="{DC57C656-5D35-47CB-B973-8A3BAD7112C1}" destId="{BE7AE982-DEA3-4695-9281-D7A4806E2D81}" srcOrd="0" destOrd="0" parTransId="{712123A6-902A-4E7C-8EA8-F39809233C4D}" sibTransId="{3C62A647-0DAC-4E02-99DF-A9691D6AAF8E}"/>
    <dgm:cxn modelId="{51847ABC-3641-4F87-A36A-57AE831965E9}" srcId="{0E257719-A04F-4FA9-846E-B762B2B8EF21}" destId="{025FAB69-A1A6-447A-9AE4-E38003DB574F}" srcOrd="4" destOrd="0" parTransId="{B6E54749-C887-4265-BA39-4B87B6017FC5}" sibTransId="{ABAC4A84-8AEE-4E79-AEDA-5AD3C8CE145E}"/>
    <dgm:cxn modelId="{B98453C1-D1F1-41F9-8B43-C663E0D3AF69}" type="presOf" srcId="{025FAB69-A1A6-447A-9AE4-E38003DB574F}" destId="{E4CA2AC5-A2E1-449F-940D-DD6C02E9FCCB}" srcOrd="0" destOrd="0" presId="urn:microsoft.com/office/officeart/2008/layout/CaptionedPictures"/>
    <dgm:cxn modelId="{B52D2CC7-8B49-44CC-B515-86EA4AD35633}" srcId="{0E257719-A04F-4FA9-846E-B762B2B8EF21}" destId="{A43FA95C-50DF-4C0F-95F3-8D6D57B301C1}" srcOrd="6" destOrd="0" parTransId="{CF7F8A50-BE71-4324-BA30-C6D8234F52C5}" sibTransId="{7A869FD8-7142-4CEC-8C7D-BCBA34A042E5}"/>
    <dgm:cxn modelId="{9405A0D7-71B5-4BA4-A51A-18E039F904F0}" srcId="{0E257719-A04F-4FA9-846E-B762B2B8EF21}" destId="{37A1477C-2C88-449B-84E3-ADC9DA049B62}" srcOrd="8" destOrd="0" parTransId="{9881204F-20FA-4DA8-9B1F-EFF768DA9765}" sibTransId="{75D6C867-4665-48D3-82D0-5B999BF22D0B}"/>
    <dgm:cxn modelId="{368098DB-7753-49BE-8F82-29262E373DD2}" srcId="{025FAB69-A1A6-447A-9AE4-E38003DB574F}" destId="{4BA3B344-D6CB-41ED-BF88-4E273262FFDD}" srcOrd="0" destOrd="0" parTransId="{8188A660-595D-409C-9623-69222D58FC55}" sibTransId="{EA723F03-F3B8-4BB1-AB85-5179ABEB7CD8}"/>
    <dgm:cxn modelId="{7D5817DD-27EB-48D1-B107-88141614E650}" srcId="{0E257719-A04F-4FA9-846E-B762B2B8EF21}" destId="{621F3CD6-D8BC-4AE8-BC95-45D8325D9C62}" srcOrd="2" destOrd="0" parTransId="{056E70AF-0666-4B1E-B792-FBF8FCC6429B}" sibTransId="{21D55F06-D8C0-4D25-BF61-BD7AE680698F}"/>
    <dgm:cxn modelId="{C27FC2F9-7E3A-42AD-870C-698159AEAE43}" srcId="{37A1477C-2C88-449B-84E3-ADC9DA049B62}" destId="{F2F2749A-AF0F-4620-A2F1-3E5F30E62D6E}" srcOrd="0" destOrd="0" parTransId="{313DA9C5-A994-4D34-872D-AB0A553CBFB8}" sibTransId="{D46F2FD0-9F69-4607-B89E-F73E5EBA1CD3}"/>
    <dgm:cxn modelId="{0CBBF61D-FE54-4C0E-BB94-92D605C20950}" type="presParOf" srcId="{62446BE0-00FB-437C-975A-A65BF97E59D4}" destId="{D0D75E87-80E9-4D46-AA61-A6E5E58DAB65}" srcOrd="0" destOrd="0" presId="urn:microsoft.com/office/officeart/2008/layout/CaptionedPictures"/>
    <dgm:cxn modelId="{D75AC763-EB18-4AEE-A7C6-C210F7EB1D79}" type="presParOf" srcId="{D0D75E87-80E9-4D46-AA61-A6E5E58DAB65}" destId="{8E50FFAA-1EBB-4DC0-9C0F-B4B337FA7DD6}" srcOrd="0" destOrd="0" presId="urn:microsoft.com/office/officeart/2008/layout/CaptionedPictures"/>
    <dgm:cxn modelId="{460A2D57-0568-4FAF-AE81-96B021A9163B}" type="presParOf" srcId="{D0D75E87-80E9-4D46-AA61-A6E5E58DAB65}" destId="{59A6B7D6-A518-4197-A31B-BCB458B2E0FB}" srcOrd="1" destOrd="0" presId="urn:microsoft.com/office/officeart/2008/layout/CaptionedPictures"/>
    <dgm:cxn modelId="{9A64ACE2-327B-4285-B2F5-AA2B1D20371D}" type="presParOf" srcId="{D0D75E87-80E9-4D46-AA61-A6E5E58DAB65}" destId="{E58FF34B-0EC5-4069-959F-78D8422E8E2F}" srcOrd="2" destOrd="0" presId="urn:microsoft.com/office/officeart/2008/layout/CaptionedPictures"/>
    <dgm:cxn modelId="{9EEACF56-C2E9-43D5-A64A-8A9CF86D4B0B}" type="presParOf" srcId="{E58FF34B-0EC5-4069-959F-78D8422E8E2F}" destId="{A915EE18-2C8D-4369-8E02-0AC7794A15B6}" srcOrd="0" destOrd="0" presId="urn:microsoft.com/office/officeart/2008/layout/CaptionedPictures"/>
    <dgm:cxn modelId="{20445B64-9428-4315-8B12-DB9E2C88345A}" type="presParOf" srcId="{E58FF34B-0EC5-4069-959F-78D8422E8E2F}" destId="{3529B736-B1B2-4932-B0A9-F410D4910AAB}" srcOrd="1" destOrd="0" presId="urn:microsoft.com/office/officeart/2008/layout/CaptionedPictures"/>
    <dgm:cxn modelId="{9CC050E7-4B60-48F5-B119-955F4860A677}" type="presParOf" srcId="{62446BE0-00FB-437C-975A-A65BF97E59D4}" destId="{0F46C05B-8053-440A-9E24-499CE1CA0B89}" srcOrd="1" destOrd="0" presId="urn:microsoft.com/office/officeart/2008/layout/CaptionedPictures"/>
    <dgm:cxn modelId="{8062AFD3-FF14-44D6-A9A0-2202825F6E30}" type="presParOf" srcId="{62446BE0-00FB-437C-975A-A65BF97E59D4}" destId="{3174A4B6-501A-4F73-8231-BF74DD883558}" srcOrd="2" destOrd="0" presId="urn:microsoft.com/office/officeart/2008/layout/CaptionedPictures"/>
    <dgm:cxn modelId="{AA96E0A4-11FA-4F2A-B69E-58430027C2BD}" type="presParOf" srcId="{3174A4B6-501A-4F73-8231-BF74DD883558}" destId="{A8B36EC9-684D-4088-91C7-EC0788B37F47}" srcOrd="0" destOrd="0" presId="urn:microsoft.com/office/officeart/2008/layout/CaptionedPictures"/>
    <dgm:cxn modelId="{A73A3EE4-8159-487B-9B1B-774CB28182DF}" type="presParOf" srcId="{3174A4B6-501A-4F73-8231-BF74DD883558}" destId="{FD9BA750-669D-452E-9BB0-9EFACDE2A3A1}" srcOrd="1" destOrd="0" presId="urn:microsoft.com/office/officeart/2008/layout/CaptionedPictures"/>
    <dgm:cxn modelId="{0443AAD9-118B-44AB-9C1E-6E9D6A52B1B0}" type="presParOf" srcId="{3174A4B6-501A-4F73-8231-BF74DD883558}" destId="{D92CB0FD-4F3A-406C-A522-DB2E1C2C7A62}" srcOrd="2" destOrd="0" presId="urn:microsoft.com/office/officeart/2008/layout/CaptionedPictures"/>
    <dgm:cxn modelId="{091EEE31-B0D0-434A-855D-41C3B0560200}" type="presParOf" srcId="{D92CB0FD-4F3A-406C-A522-DB2E1C2C7A62}" destId="{A42906C2-987A-4B16-BA50-22F3A8FC5B41}" srcOrd="0" destOrd="0" presId="urn:microsoft.com/office/officeart/2008/layout/CaptionedPictures"/>
    <dgm:cxn modelId="{4F65EF72-5044-4B6A-807A-C42A6F84C84B}" type="presParOf" srcId="{D92CB0FD-4F3A-406C-A522-DB2E1C2C7A62}" destId="{EE15A4AB-2CB9-4BC8-B623-012AD8A3DF08}" srcOrd="1" destOrd="0" presId="urn:microsoft.com/office/officeart/2008/layout/CaptionedPictures"/>
    <dgm:cxn modelId="{359BF312-1786-4974-8E3D-9F3EFAC82DC9}" type="presParOf" srcId="{62446BE0-00FB-437C-975A-A65BF97E59D4}" destId="{B712F8DE-7A92-4C2E-8295-E76457C31FDF}" srcOrd="3" destOrd="0" presId="urn:microsoft.com/office/officeart/2008/layout/CaptionedPictures"/>
    <dgm:cxn modelId="{41341FF9-271B-42B7-8803-41C4C099E16B}" type="presParOf" srcId="{62446BE0-00FB-437C-975A-A65BF97E59D4}" destId="{44AD1DA6-3BA3-4B9C-80B6-7856894E3DAD}" srcOrd="4" destOrd="0" presId="urn:microsoft.com/office/officeart/2008/layout/CaptionedPictures"/>
    <dgm:cxn modelId="{4AE384B4-365D-492E-BA5A-C4DBCAAB5BBA}" type="presParOf" srcId="{44AD1DA6-3BA3-4B9C-80B6-7856894E3DAD}" destId="{4C984246-7C1A-42C4-8A5E-971B015F2F5B}" srcOrd="0" destOrd="0" presId="urn:microsoft.com/office/officeart/2008/layout/CaptionedPictures"/>
    <dgm:cxn modelId="{3A88C510-0DF1-4B05-8D34-9976BB03B301}" type="presParOf" srcId="{44AD1DA6-3BA3-4B9C-80B6-7856894E3DAD}" destId="{48070A25-8D03-4E03-BC4B-701BE3BB68EE}" srcOrd="1" destOrd="0" presId="urn:microsoft.com/office/officeart/2008/layout/CaptionedPictures"/>
    <dgm:cxn modelId="{E4F22B83-F070-4441-9932-A0B9CBAA575B}" type="presParOf" srcId="{44AD1DA6-3BA3-4B9C-80B6-7856894E3DAD}" destId="{6401F2A5-790D-429E-A17F-B79C80EA106F}" srcOrd="2" destOrd="0" presId="urn:microsoft.com/office/officeart/2008/layout/CaptionedPictures"/>
    <dgm:cxn modelId="{258A5E4D-6780-4C8A-A3D6-2ECB6575EA55}" type="presParOf" srcId="{6401F2A5-790D-429E-A17F-B79C80EA106F}" destId="{22AFAA84-6D01-4CCE-B4FB-0C540DE8F047}" srcOrd="0" destOrd="0" presId="urn:microsoft.com/office/officeart/2008/layout/CaptionedPictures"/>
    <dgm:cxn modelId="{EF169B15-CF19-4863-99EB-0E94678D31EB}" type="presParOf" srcId="{6401F2A5-790D-429E-A17F-B79C80EA106F}" destId="{A0AEB989-8D43-4B85-97D4-DEA768164D51}" srcOrd="1" destOrd="0" presId="urn:microsoft.com/office/officeart/2008/layout/CaptionedPictures"/>
    <dgm:cxn modelId="{27CCBF16-A82F-454B-8298-3AAD08E6011B}" type="presParOf" srcId="{62446BE0-00FB-437C-975A-A65BF97E59D4}" destId="{A77E7B6C-3042-4BEC-9E50-48D493FC33EB}" srcOrd="5" destOrd="0" presId="urn:microsoft.com/office/officeart/2008/layout/CaptionedPictures"/>
    <dgm:cxn modelId="{539895AD-DD4D-46E2-A0D5-DAC5961E6CE2}" type="presParOf" srcId="{62446BE0-00FB-437C-975A-A65BF97E59D4}" destId="{66E249CE-FE3E-4FC4-8176-D75DA0C2028C}" srcOrd="6" destOrd="0" presId="urn:microsoft.com/office/officeart/2008/layout/CaptionedPictures"/>
    <dgm:cxn modelId="{A67E49A8-65AF-49B3-912B-333268BA3198}" type="presParOf" srcId="{66E249CE-FE3E-4FC4-8176-D75DA0C2028C}" destId="{33205CAE-1CC4-42E9-87A3-527ECA37F1FC}" srcOrd="0" destOrd="0" presId="urn:microsoft.com/office/officeart/2008/layout/CaptionedPictures"/>
    <dgm:cxn modelId="{1B6DF868-C542-4AB4-A61F-2335B0DF2A8C}" type="presParOf" srcId="{66E249CE-FE3E-4FC4-8176-D75DA0C2028C}" destId="{8C7008F7-AC74-4A23-AE2D-22753AB9125D}" srcOrd="1" destOrd="0" presId="urn:microsoft.com/office/officeart/2008/layout/CaptionedPictures"/>
    <dgm:cxn modelId="{E0554C03-3330-48BF-9A6E-E3418500A2B7}" type="presParOf" srcId="{66E249CE-FE3E-4FC4-8176-D75DA0C2028C}" destId="{478F5BDE-449A-4197-A719-806887960D40}" srcOrd="2" destOrd="0" presId="urn:microsoft.com/office/officeart/2008/layout/CaptionedPictures"/>
    <dgm:cxn modelId="{FBE9C969-E158-43CE-B724-C00E21850262}" type="presParOf" srcId="{478F5BDE-449A-4197-A719-806887960D40}" destId="{C332956C-F1C1-4F79-BB3D-85C99C8CB512}" srcOrd="0" destOrd="0" presId="urn:microsoft.com/office/officeart/2008/layout/CaptionedPictures"/>
    <dgm:cxn modelId="{FC676E8F-2611-429A-BA4B-A9A8A8A5E9CC}" type="presParOf" srcId="{478F5BDE-449A-4197-A719-806887960D40}" destId="{2E77553F-5442-4018-9FF1-D728867FB7E2}" srcOrd="1" destOrd="0" presId="urn:microsoft.com/office/officeart/2008/layout/CaptionedPictures"/>
    <dgm:cxn modelId="{9DC92083-7A3F-441F-B58C-A21EA68C90D3}" type="presParOf" srcId="{62446BE0-00FB-437C-975A-A65BF97E59D4}" destId="{86B1F961-EBBB-473A-8850-58729C680BF2}" srcOrd="7" destOrd="0" presId="urn:microsoft.com/office/officeart/2008/layout/CaptionedPictures"/>
    <dgm:cxn modelId="{107F8EDF-4AD7-4B25-ABF0-976149CB1685}" type="presParOf" srcId="{62446BE0-00FB-437C-975A-A65BF97E59D4}" destId="{6D4ACBE3-4B11-4A39-BE41-94E5B692FF64}" srcOrd="8" destOrd="0" presId="urn:microsoft.com/office/officeart/2008/layout/CaptionedPictures"/>
    <dgm:cxn modelId="{8C862592-22EC-41B1-BFFD-D24E524AF803}" type="presParOf" srcId="{6D4ACBE3-4B11-4A39-BE41-94E5B692FF64}" destId="{2D4EC045-8995-4706-B51B-AF10997A7970}" srcOrd="0" destOrd="0" presId="urn:microsoft.com/office/officeart/2008/layout/CaptionedPictures"/>
    <dgm:cxn modelId="{9427924D-6193-4786-8CC0-D1E70131E171}" type="presParOf" srcId="{6D4ACBE3-4B11-4A39-BE41-94E5B692FF64}" destId="{02BA9AF1-EAE1-45C7-833C-1236EB5CC409}" srcOrd="1" destOrd="0" presId="urn:microsoft.com/office/officeart/2008/layout/CaptionedPictures"/>
    <dgm:cxn modelId="{0F41E41E-160B-435D-9851-FEF313957812}" type="presParOf" srcId="{6D4ACBE3-4B11-4A39-BE41-94E5B692FF64}" destId="{99FA87B3-B9F8-4FC8-8521-B242594D3B02}" srcOrd="2" destOrd="0" presId="urn:microsoft.com/office/officeart/2008/layout/CaptionedPictures"/>
    <dgm:cxn modelId="{F45C8DE5-0751-4AA0-89B7-693F32B53612}" type="presParOf" srcId="{99FA87B3-B9F8-4FC8-8521-B242594D3B02}" destId="{24E65C37-6B51-43B4-95CA-04E9B887D6A0}" srcOrd="0" destOrd="0" presId="urn:microsoft.com/office/officeart/2008/layout/CaptionedPictures"/>
    <dgm:cxn modelId="{3777BC03-F449-44AB-9A73-92C90D1DDC36}" type="presParOf" srcId="{99FA87B3-B9F8-4FC8-8521-B242594D3B02}" destId="{E4CA2AC5-A2E1-449F-940D-DD6C02E9FCCB}" srcOrd="1" destOrd="0" presId="urn:microsoft.com/office/officeart/2008/layout/CaptionedPictures"/>
    <dgm:cxn modelId="{8862A31C-0B25-480D-B20A-7BF04AEA3FDB}" type="presParOf" srcId="{62446BE0-00FB-437C-975A-A65BF97E59D4}" destId="{96B671B3-FC97-41A9-99DD-EB47F87A285B}" srcOrd="9" destOrd="0" presId="urn:microsoft.com/office/officeart/2008/layout/CaptionedPictures"/>
    <dgm:cxn modelId="{07968E12-489C-480D-BFD2-041A4CF590F4}" type="presParOf" srcId="{62446BE0-00FB-437C-975A-A65BF97E59D4}" destId="{E31B53A3-8CC4-4094-8931-E15EDEB8682A}" srcOrd="10" destOrd="0" presId="urn:microsoft.com/office/officeart/2008/layout/CaptionedPictures"/>
    <dgm:cxn modelId="{BFE3BBF3-A549-43AB-A06B-7FCCC5F24C88}" type="presParOf" srcId="{E31B53A3-8CC4-4094-8931-E15EDEB8682A}" destId="{1CF9E773-9C78-4B68-BE96-2A6B27FC7B89}" srcOrd="0" destOrd="0" presId="urn:microsoft.com/office/officeart/2008/layout/CaptionedPictures"/>
    <dgm:cxn modelId="{158338AD-DF8C-489E-B4F1-C047E9C5D8C2}" type="presParOf" srcId="{E31B53A3-8CC4-4094-8931-E15EDEB8682A}" destId="{B0358A33-3978-44E6-8540-A739B031F6FB}" srcOrd="1" destOrd="0" presId="urn:microsoft.com/office/officeart/2008/layout/CaptionedPictures"/>
    <dgm:cxn modelId="{BD033BBF-02D7-4037-AEEB-7FB666B0F2C4}" type="presParOf" srcId="{E31B53A3-8CC4-4094-8931-E15EDEB8682A}" destId="{A5CEC045-32F0-4DC2-8E23-D9E2264562BD}" srcOrd="2" destOrd="0" presId="urn:microsoft.com/office/officeart/2008/layout/CaptionedPictures"/>
    <dgm:cxn modelId="{2E6A3B11-230B-48F4-8988-8A90507D5A28}" type="presParOf" srcId="{A5CEC045-32F0-4DC2-8E23-D9E2264562BD}" destId="{E5F59A6A-D5AE-4F47-A621-B6CCB54DEE6A}" srcOrd="0" destOrd="0" presId="urn:microsoft.com/office/officeart/2008/layout/CaptionedPictures"/>
    <dgm:cxn modelId="{267A79B7-919F-4AA0-8714-D9ED75E86D47}" type="presParOf" srcId="{A5CEC045-32F0-4DC2-8E23-D9E2264562BD}" destId="{678CC26D-3742-4B63-89E4-790E9BE81002}" srcOrd="1" destOrd="0" presId="urn:microsoft.com/office/officeart/2008/layout/CaptionedPictures"/>
    <dgm:cxn modelId="{5256A503-7EB7-4885-84CF-EF9D4D9E4855}" type="presParOf" srcId="{62446BE0-00FB-437C-975A-A65BF97E59D4}" destId="{D1C1E590-0249-412D-90E9-E2194171D260}" srcOrd="11" destOrd="0" presId="urn:microsoft.com/office/officeart/2008/layout/CaptionedPictures"/>
    <dgm:cxn modelId="{4A58490C-F27D-4324-AD23-300352DD68AC}" type="presParOf" srcId="{62446BE0-00FB-437C-975A-A65BF97E59D4}" destId="{C0A224EC-C06D-4962-AD75-DCF7F9E82F4C}" srcOrd="12" destOrd="0" presId="urn:microsoft.com/office/officeart/2008/layout/CaptionedPictures"/>
    <dgm:cxn modelId="{67283922-BA42-482E-93E1-F1258410D013}" type="presParOf" srcId="{C0A224EC-C06D-4962-AD75-DCF7F9E82F4C}" destId="{DB1C7453-9904-46D5-8937-E7BB0D68278A}" srcOrd="0" destOrd="0" presId="urn:microsoft.com/office/officeart/2008/layout/CaptionedPictures"/>
    <dgm:cxn modelId="{EED4AC9C-A24D-4C32-BC0C-B575296CB011}" type="presParOf" srcId="{C0A224EC-C06D-4962-AD75-DCF7F9E82F4C}" destId="{DC4EB7A5-4161-4DB9-8696-81AD28D44DC5}" srcOrd="1" destOrd="0" presId="urn:microsoft.com/office/officeart/2008/layout/CaptionedPictures"/>
    <dgm:cxn modelId="{E7C56CD0-DE0A-41A1-8839-3982D3D376E2}" type="presParOf" srcId="{C0A224EC-C06D-4962-AD75-DCF7F9E82F4C}" destId="{D8A87B9D-DE00-4993-9855-1A1FD6D6DDE0}" srcOrd="2" destOrd="0" presId="urn:microsoft.com/office/officeart/2008/layout/CaptionedPictures"/>
    <dgm:cxn modelId="{09BB8BCD-2EC3-4149-9347-DF82B9C4699B}" type="presParOf" srcId="{D8A87B9D-DE00-4993-9855-1A1FD6D6DDE0}" destId="{A3365BFB-59F3-4557-A000-9FCE61FFBEB4}" srcOrd="0" destOrd="0" presId="urn:microsoft.com/office/officeart/2008/layout/CaptionedPictures"/>
    <dgm:cxn modelId="{656FFB04-B185-41D9-9219-4AA83AEF10B6}" type="presParOf" srcId="{D8A87B9D-DE00-4993-9855-1A1FD6D6DDE0}" destId="{9986FDB6-BE4B-4B5A-94C4-980D4F0DCF4F}" srcOrd="1" destOrd="0" presId="urn:microsoft.com/office/officeart/2008/layout/CaptionedPictures"/>
    <dgm:cxn modelId="{37B05A69-C80D-478C-94E2-25C6039062BF}" type="presParOf" srcId="{62446BE0-00FB-437C-975A-A65BF97E59D4}" destId="{1C826E8E-5FFE-4E47-A7D4-19A614B4806C}" srcOrd="13" destOrd="0" presId="urn:microsoft.com/office/officeart/2008/layout/CaptionedPictures"/>
    <dgm:cxn modelId="{07C5AD85-138C-4CEF-AD47-F1F65D5943C2}" type="presParOf" srcId="{62446BE0-00FB-437C-975A-A65BF97E59D4}" destId="{E0C51FB3-AA45-4702-AE31-80AC4EB76553}" srcOrd="14" destOrd="0" presId="urn:microsoft.com/office/officeart/2008/layout/CaptionedPictures"/>
    <dgm:cxn modelId="{DEDD70CF-51AD-4C17-A1FA-EE7EB686BDA5}" type="presParOf" srcId="{E0C51FB3-AA45-4702-AE31-80AC4EB76553}" destId="{D017D9B5-50C6-432C-AF37-4B5D78D62ACF}" srcOrd="0" destOrd="0" presId="urn:microsoft.com/office/officeart/2008/layout/CaptionedPictures"/>
    <dgm:cxn modelId="{08ABA500-1690-4428-8085-FB1BF7A10A1B}" type="presParOf" srcId="{E0C51FB3-AA45-4702-AE31-80AC4EB76553}" destId="{D6340706-A140-4F1F-9C4E-F6EB12629E9B}" srcOrd="1" destOrd="0" presId="urn:microsoft.com/office/officeart/2008/layout/CaptionedPictures"/>
    <dgm:cxn modelId="{358CD782-5A9A-4499-B3B7-6D3902903CC1}" type="presParOf" srcId="{E0C51FB3-AA45-4702-AE31-80AC4EB76553}" destId="{3DA7A669-86D8-4EEF-A0D4-AB1D80AF7528}" srcOrd="2" destOrd="0" presId="urn:microsoft.com/office/officeart/2008/layout/CaptionedPictures"/>
    <dgm:cxn modelId="{3E7D9839-77AC-4E58-8B11-4949154C976D}" type="presParOf" srcId="{3DA7A669-86D8-4EEF-A0D4-AB1D80AF7528}" destId="{D9D3F359-1014-4CD8-8DF9-71348455319B}" srcOrd="0" destOrd="0" presId="urn:microsoft.com/office/officeart/2008/layout/CaptionedPictures"/>
    <dgm:cxn modelId="{324A4C93-9AF1-4A43-9C34-666EA25F4987}" type="presParOf" srcId="{3DA7A669-86D8-4EEF-A0D4-AB1D80AF7528}" destId="{857EB789-A987-46D8-A0F4-932E5EED1CA1}" srcOrd="1" destOrd="0" presId="urn:microsoft.com/office/officeart/2008/layout/CaptionedPictures"/>
    <dgm:cxn modelId="{3998DFE7-8250-4ACB-A2C0-E3E8C80817F4}" type="presParOf" srcId="{62446BE0-00FB-437C-975A-A65BF97E59D4}" destId="{B296C591-85EE-4E23-B56E-4C9AC86BD55A}" srcOrd="15" destOrd="0" presId="urn:microsoft.com/office/officeart/2008/layout/CaptionedPictures"/>
    <dgm:cxn modelId="{25899B61-4978-4193-975F-10026EDC775E}" type="presParOf" srcId="{62446BE0-00FB-437C-975A-A65BF97E59D4}" destId="{03FF1215-8120-40F5-AFC2-1E2A552DB59F}" srcOrd="16" destOrd="0" presId="urn:microsoft.com/office/officeart/2008/layout/CaptionedPictures"/>
    <dgm:cxn modelId="{0D51E5A0-82EC-47D8-BC9D-FB08E1C50AAA}" type="presParOf" srcId="{03FF1215-8120-40F5-AFC2-1E2A552DB59F}" destId="{28D6E584-3D16-480A-A223-23DD86363900}" srcOrd="0" destOrd="0" presId="urn:microsoft.com/office/officeart/2008/layout/CaptionedPictures"/>
    <dgm:cxn modelId="{B25CE176-C36B-4D70-B833-D6ECCDEB51BF}" type="presParOf" srcId="{03FF1215-8120-40F5-AFC2-1E2A552DB59F}" destId="{FA3E5AAB-D9B5-4B86-B05A-D87CD46F9725}" srcOrd="1" destOrd="0" presId="urn:microsoft.com/office/officeart/2008/layout/CaptionedPictures"/>
    <dgm:cxn modelId="{73B5F07A-0D47-41E9-BEF6-E2D5A6F006C8}" type="presParOf" srcId="{03FF1215-8120-40F5-AFC2-1E2A552DB59F}" destId="{114A30DF-0013-42AC-8794-E54F9DC7B2A3}" srcOrd="2" destOrd="0" presId="urn:microsoft.com/office/officeart/2008/layout/CaptionedPictures"/>
    <dgm:cxn modelId="{B9658983-5716-4B43-AD9F-A157EAA63A03}" type="presParOf" srcId="{114A30DF-0013-42AC-8794-E54F9DC7B2A3}" destId="{C441BBF0-229C-4DAF-8107-CD19E95F5B49}" srcOrd="0" destOrd="0" presId="urn:microsoft.com/office/officeart/2008/layout/CaptionedPictures"/>
    <dgm:cxn modelId="{F2CB2735-F3D4-4F52-B378-65E386F8EC0A}" type="presParOf" srcId="{114A30DF-0013-42AC-8794-E54F9DC7B2A3}" destId="{765714AF-49F6-472B-AF00-704227326C31}"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0FFAA-1EBB-4DC0-9C0F-B4B337FA7DD6}">
      <dsp:nvSpPr>
        <dsp:cNvPr id="0" name=""/>
        <dsp:cNvSpPr/>
      </dsp:nvSpPr>
      <dsp:spPr>
        <a:xfrm>
          <a:off x="7549" y="1236189"/>
          <a:ext cx="2083489" cy="2451163"/>
        </a:xfrm>
        <a:prstGeom prst="rect">
          <a:avLst/>
        </a:prstGeom>
        <a:solidFill>
          <a:schemeClr val="lt1">
            <a:alpha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9A6B7D6-A518-4197-A31B-BCB458B2E0FB}">
      <dsp:nvSpPr>
        <dsp:cNvPr id="0" name=""/>
        <dsp:cNvSpPr/>
      </dsp:nvSpPr>
      <dsp:spPr>
        <a:xfrm>
          <a:off x="111724" y="1334236"/>
          <a:ext cx="1875140" cy="1593256"/>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5184" t="-6062" r="4675" b="-304"/>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15EE18-2C8D-4369-8E02-0AC7794A15B6}">
      <dsp:nvSpPr>
        <dsp:cNvPr id="0" name=""/>
        <dsp:cNvSpPr/>
      </dsp:nvSpPr>
      <dsp:spPr>
        <a:xfrm>
          <a:off x="111724" y="3172628"/>
          <a:ext cx="1875140" cy="416678"/>
        </a:xfrm>
        <a:prstGeom prst="rect">
          <a:avLst/>
        </a:prstGeom>
        <a:solidFill>
          <a:schemeClr val="accent5">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endParaRPr lang="ru-RU" sz="80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en-US" sz="800" kern="1200" dirty="0"/>
            <a:t>Research Fellow</a:t>
          </a:r>
          <a:r>
            <a:rPr lang="ru-RU" sz="800" kern="1200" dirty="0"/>
            <a:t> </a:t>
          </a:r>
          <a:r>
            <a:rPr lang="pt-BR" sz="800" kern="1200" dirty="0"/>
            <a:t>of Centre for Quantum Metamaterials </a:t>
          </a:r>
          <a:endParaRPr lang="ru-RU" sz="800" kern="1200" dirty="0"/>
        </a:p>
        <a:p>
          <a:pPr lvl="0" algn="l" defTabSz="355600">
            <a:lnSpc>
              <a:spcPct val="90000"/>
            </a:lnSpc>
            <a:spcBef>
              <a:spcPct val="0"/>
            </a:spcBef>
            <a:spcAft>
              <a:spcPct val="35000"/>
            </a:spcAft>
            <a:buNone/>
          </a:pPr>
          <a:endParaRPr lang="ru-RU" sz="500" kern="1200" dirty="0"/>
        </a:p>
        <a:p>
          <a:pPr marL="0" lvl="0" indent="0" algn="l" defTabSz="222250">
            <a:lnSpc>
              <a:spcPct val="90000"/>
            </a:lnSpc>
            <a:spcBef>
              <a:spcPct val="0"/>
            </a:spcBef>
            <a:spcAft>
              <a:spcPct val="35000"/>
            </a:spcAft>
            <a:buNone/>
          </a:pPr>
          <a:endParaRPr lang="ru-RU" sz="500" kern="1200" dirty="0"/>
        </a:p>
      </dsp:txBody>
      <dsp:txXfrm>
        <a:off x="111724" y="3172628"/>
        <a:ext cx="1875140" cy="416678"/>
      </dsp:txXfrm>
    </dsp:sp>
    <dsp:sp modelId="{3529B736-B1B2-4932-B0A9-F410D4910AAB}">
      <dsp:nvSpPr>
        <dsp:cNvPr id="0" name=""/>
        <dsp:cNvSpPr/>
      </dsp:nvSpPr>
      <dsp:spPr>
        <a:xfrm>
          <a:off x="111724" y="2927492"/>
          <a:ext cx="1875140" cy="245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Dr. Viacheslav Neverov</a:t>
          </a:r>
          <a:endParaRPr lang="ru-RU" sz="1100" kern="1200" dirty="0"/>
        </a:p>
      </dsp:txBody>
      <dsp:txXfrm>
        <a:off x="111724" y="2927492"/>
        <a:ext cx="1875140" cy="245135"/>
      </dsp:txXfrm>
    </dsp:sp>
    <dsp:sp modelId="{A8B36EC9-684D-4088-91C7-EC0788B37F47}">
      <dsp:nvSpPr>
        <dsp:cNvPr id="0" name=""/>
        <dsp:cNvSpPr/>
      </dsp:nvSpPr>
      <dsp:spPr>
        <a:xfrm>
          <a:off x="2478339" y="1236189"/>
          <a:ext cx="2083489" cy="2451163"/>
        </a:xfrm>
        <a:prstGeom prst="rect">
          <a:avLst/>
        </a:prstGeom>
        <a:solidFill>
          <a:schemeClr val="lt1">
            <a:alpha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D9BA750-669D-452E-9BB0-9EFACDE2A3A1}">
      <dsp:nvSpPr>
        <dsp:cNvPr id="0" name=""/>
        <dsp:cNvSpPr/>
      </dsp:nvSpPr>
      <dsp:spPr>
        <a:xfrm>
          <a:off x="2582513" y="1334236"/>
          <a:ext cx="1875140" cy="1593256"/>
        </a:xfrm>
        <a:prstGeom prst="rect">
          <a:avLst/>
        </a:prstGeom>
        <a:blipFill dpi="0" rotWithShape="1">
          <a:blip xmlns:r="http://schemas.openxmlformats.org/officeDocument/2006/relationships" r:embed="rId2"/>
          <a:srcRect/>
          <a:stretch>
            <a:fillRect l="5083" t="-18524" r="4947" b="-27228"/>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2906C2-987A-4B16-BA50-22F3A8FC5B41}">
      <dsp:nvSpPr>
        <dsp:cNvPr id="0" name=""/>
        <dsp:cNvSpPr/>
      </dsp:nvSpPr>
      <dsp:spPr>
        <a:xfrm>
          <a:off x="2582513" y="3172628"/>
          <a:ext cx="1875140" cy="416678"/>
        </a:xfrm>
        <a:prstGeom prst="rect">
          <a:avLst/>
        </a:prstGeom>
        <a:solidFill>
          <a:schemeClr val="accent5">
            <a:shade val="80000"/>
            <a:hueOff val="80640"/>
            <a:satOff val="-8610"/>
            <a:lumOff val="503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Professor of MIPT, Doctor of Physical and Mathematical Sciences, Director of the Center for </a:t>
          </a:r>
          <a:r>
            <a:rPr lang="en-US" sz="800" kern="1200" dirty="0" err="1"/>
            <a:t>Mesophysics</a:t>
          </a:r>
          <a:r>
            <a:rPr lang="en-US" sz="800" kern="1200" dirty="0"/>
            <a:t> of MIPT</a:t>
          </a:r>
          <a:endParaRPr lang="ru-RU" sz="800" kern="1200" dirty="0"/>
        </a:p>
      </dsp:txBody>
      <dsp:txXfrm>
        <a:off x="2582513" y="3172628"/>
        <a:ext cx="1875140" cy="416678"/>
      </dsp:txXfrm>
    </dsp:sp>
    <dsp:sp modelId="{EE15A4AB-2CB9-4BC8-B623-012AD8A3DF08}">
      <dsp:nvSpPr>
        <dsp:cNvPr id="0" name=""/>
        <dsp:cNvSpPr/>
      </dsp:nvSpPr>
      <dsp:spPr>
        <a:xfrm>
          <a:off x="2582513" y="2927492"/>
          <a:ext cx="1875140" cy="245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Prof. Vasily Stolyarov</a:t>
          </a:r>
          <a:endParaRPr lang="ru-RU" sz="1100" kern="1200" dirty="0"/>
        </a:p>
      </dsp:txBody>
      <dsp:txXfrm>
        <a:off x="2582513" y="2927492"/>
        <a:ext cx="1875140" cy="245135"/>
      </dsp:txXfrm>
    </dsp:sp>
    <dsp:sp modelId="{4C984246-7C1A-42C4-8A5E-971B015F2F5B}">
      <dsp:nvSpPr>
        <dsp:cNvPr id="0" name=""/>
        <dsp:cNvSpPr/>
      </dsp:nvSpPr>
      <dsp:spPr>
        <a:xfrm>
          <a:off x="4949128" y="1236189"/>
          <a:ext cx="2083489" cy="2451163"/>
        </a:xfrm>
        <a:prstGeom prst="rect">
          <a:avLst/>
        </a:prstGeom>
        <a:solidFill>
          <a:schemeClr val="lt1">
            <a:alpha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8070A25-8D03-4E03-BC4B-701BE3BB68EE}">
      <dsp:nvSpPr>
        <dsp:cNvPr id="0" name=""/>
        <dsp:cNvSpPr/>
      </dsp:nvSpPr>
      <dsp:spPr>
        <a:xfrm>
          <a:off x="5053303" y="1334236"/>
          <a:ext cx="1875140" cy="1593256"/>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82984" t="-18812" r="-36658" b="-52783"/>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AFAA84-6D01-4CCE-B4FB-0C540DE8F047}">
      <dsp:nvSpPr>
        <dsp:cNvPr id="0" name=""/>
        <dsp:cNvSpPr/>
      </dsp:nvSpPr>
      <dsp:spPr>
        <a:xfrm>
          <a:off x="5053303" y="3172628"/>
          <a:ext cx="1875140" cy="416678"/>
        </a:xfrm>
        <a:prstGeom prst="rect">
          <a:avLst/>
        </a:prstGeom>
        <a:solidFill>
          <a:schemeClr val="accent5">
            <a:shade val="80000"/>
            <a:hueOff val="161280"/>
            <a:satOff val="-17220"/>
            <a:lumOff val="1006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Professor of School of Electronic Engineering, Director of Centre for Quantum Metamaterials </a:t>
          </a:r>
          <a:endParaRPr lang="ru-RU" sz="800" kern="1200" dirty="0"/>
        </a:p>
      </dsp:txBody>
      <dsp:txXfrm>
        <a:off x="5053303" y="3172628"/>
        <a:ext cx="1875140" cy="416678"/>
      </dsp:txXfrm>
    </dsp:sp>
    <dsp:sp modelId="{A0AEB989-8D43-4B85-97D4-DEA768164D51}">
      <dsp:nvSpPr>
        <dsp:cNvPr id="0" name=""/>
        <dsp:cNvSpPr/>
      </dsp:nvSpPr>
      <dsp:spPr>
        <a:xfrm>
          <a:off x="5053303" y="2927492"/>
          <a:ext cx="1875140" cy="245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Prof. Alexei Vagov</a:t>
          </a:r>
          <a:endParaRPr lang="ru-RU" sz="1100" kern="1200" dirty="0"/>
        </a:p>
      </dsp:txBody>
      <dsp:txXfrm>
        <a:off x="5053303" y="2927492"/>
        <a:ext cx="1875140" cy="245135"/>
      </dsp:txXfrm>
    </dsp:sp>
    <dsp:sp modelId="{33205CAE-1CC4-42E9-87A3-527ECA37F1FC}">
      <dsp:nvSpPr>
        <dsp:cNvPr id="0" name=""/>
        <dsp:cNvSpPr/>
      </dsp:nvSpPr>
      <dsp:spPr>
        <a:xfrm>
          <a:off x="7419918" y="1236189"/>
          <a:ext cx="2083489" cy="2451163"/>
        </a:xfrm>
        <a:prstGeom prst="rect">
          <a:avLst/>
        </a:prstGeom>
        <a:solidFill>
          <a:schemeClr val="lt1">
            <a:alpha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C7008F7-AC74-4A23-AE2D-22753AB9125D}">
      <dsp:nvSpPr>
        <dsp:cNvPr id="0" name=""/>
        <dsp:cNvSpPr/>
      </dsp:nvSpPr>
      <dsp:spPr>
        <a:xfrm>
          <a:off x="7524093" y="1334236"/>
          <a:ext cx="1875140" cy="1593256"/>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731" t="-5946" r="731" b="-30054"/>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32956C-F1C1-4F79-BB3D-85C99C8CB512}">
      <dsp:nvSpPr>
        <dsp:cNvPr id="0" name=""/>
        <dsp:cNvSpPr/>
      </dsp:nvSpPr>
      <dsp:spPr>
        <a:xfrm>
          <a:off x="7524093" y="3111748"/>
          <a:ext cx="1875140" cy="497851"/>
        </a:xfrm>
        <a:prstGeom prst="rect">
          <a:avLst/>
        </a:prstGeom>
        <a:solidFill>
          <a:schemeClr val="accent5">
            <a:shade val="80000"/>
            <a:hueOff val="241920"/>
            <a:satOff val="-25830"/>
            <a:lumOff val="1509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Professor</a:t>
          </a:r>
          <a:r>
            <a:rPr lang="ru-RU" sz="800" kern="1200" dirty="0"/>
            <a:t> </a:t>
          </a:r>
          <a:r>
            <a:rPr lang="en-US" sz="800" kern="1200" dirty="0"/>
            <a:t>of School of Electronic Engineering, Leading Research Fellow, Deputy Head of  Quantum Nanoelectronics Laboratory </a:t>
          </a:r>
          <a:endParaRPr lang="ru-RU" sz="800" kern="1200" dirty="0"/>
        </a:p>
      </dsp:txBody>
      <dsp:txXfrm>
        <a:off x="7524093" y="3111748"/>
        <a:ext cx="1875140" cy="497851"/>
      </dsp:txXfrm>
    </dsp:sp>
    <dsp:sp modelId="{2E77553F-5442-4018-9FF1-D728867FB7E2}">
      <dsp:nvSpPr>
        <dsp:cNvPr id="0" name=""/>
        <dsp:cNvSpPr/>
      </dsp:nvSpPr>
      <dsp:spPr>
        <a:xfrm>
          <a:off x="7524093" y="2907199"/>
          <a:ext cx="1875140" cy="245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Prof. Andrey Vasenko</a:t>
          </a:r>
          <a:endParaRPr lang="ru-RU" sz="1100" kern="1200" dirty="0"/>
        </a:p>
      </dsp:txBody>
      <dsp:txXfrm>
        <a:off x="7524093" y="2907199"/>
        <a:ext cx="1875140" cy="245135"/>
      </dsp:txXfrm>
    </dsp:sp>
    <dsp:sp modelId="{2D4EC045-8995-4706-B51B-AF10997A7970}">
      <dsp:nvSpPr>
        <dsp:cNvPr id="0" name=""/>
        <dsp:cNvSpPr/>
      </dsp:nvSpPr>
      <dsp:spPr>
        <a:xfrm>
          <a:off x="9890708" y="1236189"/>
          <a:ext cx="2083489" cy="2451163"/>
        </a:xfrm>
        <a:prstGeom prst="rect">
          <a:avLst/>
        </a:prstGeom>
        <a:solidFill>
          <a:schemeClr val="lt1">
            <a:alpha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2BA9AF1-EAE1-45C7-833C-1236EB5CC409}">
      <dsp:nvSpPr>
        <dsp:cNvPr id="0" name=""/>
        <dsp:cNvSpPr/>
      </dsp:nvSpPr>
      <dsp:spPr>
        <a:xfrm>
          <a:off x="9994882" y="1334236"/>
          <a:ext cx="1875140" cy="1593256"/>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1212" t="-305" r="2462" b="-13361"/>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E65C37-6B51-43B4-95CA-04E9B887D6A0}">
      <dsp:nvSpPr>
        <dsp:cNvPr id="0" name=""/>
        <dsp:cNvSpPr/>
      </dsp:nvSpPr>
      <dsp:spPr>
        <a:xfrm>
          <a:off x="9994882" y="3075563"/>
          <a:ext cx="1875140" cy="583049"/>
        </a:xfrm>
        <a:prstGeom prst="rect">
          <a:avLst/>
        </a:prstGeom>
        <a:solidFill>
          <a:schemeClr val="accent5">
            <a:shade val="80000"/>
            <a:hueOff val="322560"/>
            <a:satOff val="-34440"/>
            <a:lumOff val="2012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Laboratory Head of International Laboratory for Supercomputer Atomistic Modelling and Multi-scale Analysis, Associate Professor of School of Applied Mathematics</a:t>
          </a:r>
          <a:endParaRPr lang="ru-RU" sz="800" kern="1200" dirty="0"/>
        </a:p>
      </dsp:txBody>
      <dsp:txXfrm>
        <a:off x="9994882" y="3075563"/>
        <a:ext cx="1875140" cy="583049"/>
      </dsp:txXfrm>
    </dsp:sp>
    <dsp:sp modelId="{E4CA2AC5-A2E1-449F-940D-DD6C02E9FCCB}">
      <dsp:nvSpPr>
        <dsp:cNvPr id="0" name=""/>
        <dsp:cNvSpPr/>
      </dsp:nvSpPr>
      <dsp:spPr>
        <a:xfrm>
          <a:off x="9994882" y="2885900"/>
          <a:ext cx="1875140" cy="245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Dr. Grigory Smirnov</a:t>
          </a:r>
          <a:endParaRPr lang="ru-RU" sz="1100" kern="1200" dirty="0"/>
        </a:p>
      </dsp:txBody>
      <dsp:txXfrm>
        <a:off x="9994882" y="2885900"/>
        <a:ext cx="1875140" cy="245135"/>
      </dsp:txXfrm>
    </dsp:sp>
    <dsp:sp modelId="{1CF9E773-9C78-4B68-BE96-2A6B27FC7B89}">
      <dsp:nvSpPr>
        <dsp:cNvPr id="0" name=""/>
        <dsp:cNvSpPr/>
      </dsp:nvSpPr>
      <dsp:spPr>
        <a:xfrm>
          <a:off x="1242944" y="3895702"/>
          <a:ext cx="2083489" cy="2451163"/>
        </a:xfrm>
        <a:prstGeom prst="rect">
          <a:avLst/>
        </a:prstGeom>
        <a:solidFill>
          <a:schemeClr val="lt1">
            <a:alpha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0358A33-3978-44E6-8540-A739B031F6FB}">
      <dsp:nvSpPr>
        <dsp:cNvPr id="0" name=""/>
        <dsp:cNvSpPr/>
      </dsp:nvSpPr>
      <dsp:spPr>
        <a:xfrm>
          <a:off x="1347118" y="3993748"/>
          <a:ext cx="1875140" cy="1593256"/>
        </a:xfrm>
        <a:prstGeom prst="rect">
          <a:avLst/>
        </a:prstGeom>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5101" t="-4361" r="6403" b="-65"/>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F59A6A-D5AE-4F47-A621-B6CCB54DEE6A}">
      <dsp:nvSpPr>
        <dsp:cNvPr id="0" name=""/>
        <dsp:cNvSpPr/>
      </dsp:nvSpPr>
      <dsp:spPr>
        <a:xfrm>
          <a:off x="1347118" y="5783989"/>
          <a:ext cx="1875140" cy="480879"/>
        </a:xfrm>
        <a:prstGeom prst="rect">
          <a:avLst/>
        </a:prstGeom>
        <a:solidFill>
          <a:schemeClr val="accent5">
            <a:shade val="80000"/>
            <a:hueOff val="403199"/>
            <a:satOff val="-43049"/>
            <a:lumOff val="2515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1">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800" kern="1200" dirty="0"/>
            <a:t>Research Fellow</a:t>
          </a:r>
          <a:r>
            <a:rPr lang="ru-RU" sz="800" kern="1200" dirty="0"/>
            <a:t> </a:t>
          </a:r>
          <a:r>
            <a:rPr lang="en-US" sz="800" kern="1200" dirty="0"/>
            <a:t>of  Quantum Nanoelectronics Laboratory</a:t>
          </a:r>
          <a:r>
            <a:rPr lang="ru-RU" sz="800" kern="1200" dirty="0"/>
            <a:t>, </a:t>
          </a:r>
          <a:r>
            <a:rPr lang="en-US" sz="800" kern="1200" dirty="0"/>
            <a:t>Research Fellow</a:t>
          </a:r>
          <a:r>
            <a:rPr lang="ru-RU" sz="800" kern="1200" dirty="0"/>
            <a:t> </a:t>
          </a:r>
          <a:r>
            <a:rPr lang="pt-BR" sz="800" kern="1200" dirty="0"/>
            <a:t>of Centre for Quantum Metamaterials</a:t>
          </a:r>
          <a:endParaRPr lang="ru-RU" sz="800" kern="1200" dirty="0"/>
        </a:p>
      </dsp:txBody>
      <dsp:txXfrm>
        <a:off x="1347118" y="5783989"/>
        <a:ext cx="1875140" cy="480879"/>
      </dsp:txXfrm>
    </dsp:sp>
    <dsp:sp modelId="{678CC26D-3742-4B63-89E4-790E9BE81002}">
      <dsp:nvSpPr>
        <dsp:cNvPr id="0" name=""/>
        <dsp:cNvSpPr/>
      </dsp:nvSpPr>
      <dsp:spPr>
        <a:xfrm>
          <a:off x="1347118" y="5570954"/>
          <a:ext cx="1875140" cy="245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Prof. Alexei </a:t>
          </a:r>
          <a:r>
            <a:rPr lang="en-US" sz="1100" kern="1200" dirty="0" err="1"/>
            <a:t>Kartsev</a:t>
          </a:r>
          <a:endParaRPr lang="ru-RU" sz="1100" kern="1200" dirty="0"/>
        </a:p>
      </dsp:txBody>
      <dsp:txXfrm>
        <a:off x="1347118" y="5570954"/>
        <a:ext cx="1875140" cy="245135"/>
      </dsp:txXfrm>
    </dsp:sp>
    <dsp:sp modelId="{DB1C7453-9904-46D5-8937-E7BB0D68278A}">
      <dsp:nvSpPr>
        <dsp:cNvPr id="0" name=""/>
        <dsp:cNvSpPr/>
      </dsp:nvSpPr>
      <dsp:spPr>
        <a:xfrm>
          <a:off x="3713734" y="3895702"/>
          <a:ext cx="2083489" cy="2451163"/>
        </a:xfrm>
        <a:prstGeom prst="rect">
          <a:avLst/>
        </a:prstGeom>
        <a:solidFill>
          <a:schemeClr val="lt1">
            <a:alpha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C4EB7A5-4161-4DB9-8696-81AD28D44DC5}">
      <dsp:nvSpPr>
        <dsp:cNvPr id="0" name=""/>
        <dsp:cNvSpPr/>
      </dsp:nvSpPr>
      <dsp:spPr>
        <a:xfrm>
          <a:off x="3817908" y="3993748"/>
          <a:ext cx="1875140" cy="1593256"/>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365BFB-59F3-4557-A000-9FCE61FFBEB4}">
      <dsp:nvSpPr>
        <dsp:cNvPr id="0" name=""/>
        <dsp:cNvSpPr/>
      </dsp:nvSpPr>
      <dsp:spPr>
        <a:xfrm>
          <a:off x="3817908" y="5832141"/>
          <a:ext cx="1875140" cy="416678"/>
        </a:xfrm>
        <a:prstGeom prst="rect">
          <a:avLst/>
        </a:prstGeom>
        <a:solidFill>
          <a:schemeClr val="accent5">
            <a:shade val="80000"/>
            <a:hueOff val="483839"/>
            <a:satOff val="-51659"/>
            <a:lumOff val="3018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Professor</a:t>
          </a:r>
          <a:r>
            <a:rPr lang="ru-RU" sz="800" kern="1200" dirty="0"/>
            <a:t> </a:t>
          </a:r>
          <a:r>
            <a:rPr lang="en-US" sz="800" kern="1200" dirty="0"/>
            <a:t>of School of Electronic Engineering, Chief Research Fellow of Centre for Quantum Metamaterials</a:t>
          </a:r>
          <a:endParaRPr lang="ru-RU" sz="800" kern="1200" dirty="0"/>
        </a:p>
      </dsp:txBody>
      <dsp:txXfrm>
        <a:off x="3817908" y="5832141"/>
        <a:ext cx="1875140" cy="416678"/>
      </dsp:txXfrm>
    </dsp:sp>
    <dsp:sp modelId="{9986FDB6-BE4B-4B5A-94C4-980D4F0DCF4F}">
      <dsp:nvSpPr>
        <dsp:cNvPr id="0" name=""/>
        <dsp:cNvSpPr/>
      </dsp:nvSpPr>
      <dsp:spPr>
        <a:xfrm>
          <a:off x="3817908" y="5587005"/>
          <a:ext cx="1875140" cy="245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Prof. Arkady</a:t>
          </a:r>
          <a:r>
            <a:rPr lang="ru-RU" sz="1100" kern="1200" dirty="0"/>
            <a:t> </a:t>
          </a:r>
          <a:r>
            <a:rPr lang="en-US" sz="1100" kern="1200" dirty="0"/>
            <a:t>Shanenko</a:t>
          </a:r>
          <a:endParaRPr lang="ru-RU" sz="1100" kern="1200" dirty="0"/>
        </a:p>
      </dsp:txBody>
      <dsp:txXfrm>
        <a:off x="3817908" y="5587005"/>
        <a:ext cx="1875140" cy="245135"/>
      </dsp:txXfrm>
    </dsp:sp>
    <dsp:sp modelId="{D017D9B5-50C6-432C-AF37-4B5D78D62ACF}">
      <dsp:nvSpPr>
        <dsp:cNvPr id="0" name=""/>
        <dsp:cNvSpPr/>
      </dsp:nvSpPr>
      <dsp:spPr>
        <a:xfrm>
          <a:off x="6184523" y="3895702"/>
          <a:ext cx="2083489" cy="2451163"/>
        </a:xfrm>
        <a:prstGeom prst="rect">
          <a:avLst/>
        </a:prstGeom>
        <a:solidFill>
          <a:schemeClr val="lt1">
            <a:alpha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6340706-A140-4F1F-9C4E-F6EB12629E9B}">
      <dsp:nvSpPr>
        <dsp:cNvPr id="0" name=""/>
        <dsp:cNvSpPr/>
      </dsp:nvSpPr>
      <dsp:spPr>
        <a:xfrm>
          <a:off x="6288698" y="3993748"/>
          <a:ext cx="1875140" cy="1593256"/>
        </a:xfrm>
        <a:prstGeom prst="rect">
          <a:avLst/>
        </a:prstGeom>
        <a:blipFill dpi="0" rotWithShape="1">
          <a:blip xmlns:r="http://schemas.openxmlformats.org/officeDocument/2006/relationships" r:embed="rId8">
            <a:extLst>
              <a:ext uri="{28A0092B-C50C-407E-A947-70E740481C1C}">
                <a14:useLocalDpi xmlns:a14="http://schemas.microsoft.com/office/drawing/2010/main" val="0"/>
              </a:ext>
            </a:extLst>
          </a:blip>
          <a:srcRect/>
          <a:stretch>
            <a:fillRect l="-10042" t="-7842" r="-27092" b="-53975"/>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D3F359-1014-4CD8-8DF9-71348455319B}">
      <dsp:nvSpPr>
        <dsp:cNvPr id="0" name=""/>
        <dsp:cNvSpPr/>
      </dsp:nvSpPr>
      <dsp:spPr>
        <a:xfrm>
          <a:off x="6288698" y="5777199"/>
          <a:ext cx="1875140" cy="489934"/>
        </a:xfrm>
        <a:prstGeom prst="rect">
          <a:avLst/>
        </a:prstGeom>
        <a:solidFill>
          <a:schemeClr val="accent5">
            <a:shade val="80000"/>
            <a:hueOff val="564479"/>
            <a:satOff val="-60269"/>
            <a:lumOff val="352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Head</a:t>
          </a:r>
          <a:r>
            <a:rPr lang="ru-RU" sz="800" kern="1200" dirty="0"/>
            <a:t> </a:t>
          </a:r>
          <a:r>
            <a:rPr lang="en-US" sz="800" kern="1200" dirty="0"/>
            <a:t>of Laboratory of Mathematical Methods in Natural Science, Research Professor of School of Applied Mathematics</a:t>
          </a:r>
          <a:endParaRPr lang="ru-RU" sz="800" kern="1200" dirty="0"/>
        </a:p>
      </dsp:txBody>
      <dsp:txXfrm>
        <a:off x="6288698" y="5777199"/>
        <a:ext cx="1875140" cy="489934"/>
      </dsp:txXfrm>
    </dsp:sp>
    <dsp:sp modelId="{857EB789-A987-46D8-A0F4-932E5EED1CA1}">
      <dsp:nvSpPr>
        <dsp:cNvPr id="0" name=""/>
        <dsp:cNvSpPr/>
      </dsp:nvSpPr>
      <dsp:spPr>
        <a:xfrm>
          <a:off x="6288698" y="5568691"/>
          <a:ext cx="1875140" cy="245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Prof. Vladimir Danilov</a:t>
          </a:r>
          <a:endParaRPr lang="ru-RU" sz="1100" kern="1200" dirty="0"/>
        </a:p>
      </dsp:txBody>
      <dsp:txXfrm>
        <a:off x="6288698" y="5568691"/>
        <a:ext cx="1875140" cy="245135"/>
      </dsp:txXfrm>
    </dsp:sp>
    <dsp:sp modelId="{28D6E584-3D16-480A-A223-23DD86363900}">
      <dsp:nvSpPr>
        <dsp:cNvPr id="0" name=""/>
        <dsp:cNvSpPr/>
      </dsp:nvSpPr>
      <dsp:spPr>
        <a:xfrm>
          <a:off x="8655313" y="3895702"/>
          <a:ext cx="2083489" cy="2451163"/>
        </a:xfrm>
        <a:prstGeom prst="rect">
          <a:avLst/>
        </a:prstGeom>
        <a:solidFill>
          <a:schemeClr val="lt1">
            <a:alpha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A3E5AAB-D9B5-4B86-B05A-D87CD46F9725}">
      <dsp:nvSpPr>
        <dsp:cNvPr id="0" name=""/>
        <dsp:cNvSpPr/>
      </dsp:nvSpPr>
      <dsp:spPr>
        <a:xfrm>
          <a:off x="8759487" y="3993748"/>
          <a:ext cx="1875140" cy="1593256"/>
        </a:xfrm>
        <a:prstGeom prst="rect">
          <a:avLst/>
        </a:prstGeom>
        <a:blipFill dpi="0" rotWithShape="1">
          <a:blip xmlns:r="http://schemas.openxmlformats.org/officeDocument/2006/relationships" r:embed="rId9">
            <a:extLst>
              <a:ext uri="{28A0092B-C50C-407E-A947-70E740481C1C}">
                <a14:useLocalDpi xmlns:a14="http://schemas.microsoft.com/office/drawing/2010/main" val="0"/>
              </a:ext>
            </a:extLst>
          </a:blip>
          <a:srcRect/>
          <a:stretch>
            <a:fillRect l="-61016" t="-15076" r="-55373" b="-53976"/>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41BBF0-229C-4DAF-8107-CD19E95F5B49}">
      <dsp:nvSpPr>
        <dsp:cNvPr id="0" name=""/>
        <dsp:cNvSpPr/>
      </dsp:nvSpPr>
      <dsp:spPr>
        <a:xfrm>
          <a:off x="8759487" y="5832141"/>
          <a:ext cx="1875140" cy="416678"/>
        </a:xfrm>
        <a:prstGeom prst="rect">
          <a:avLst/>
        </a:prstGeom>
        <a:solidFill>
          <a:schemeClr val="accent5">
            <a:shade val="80000"/>
            <a:hueOff val="645119"/>
            <a:satOff val="-68879"/>
            <a:lumOff val="4025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Assistant Professor</a:t>
          </a:r>
          <a:r>
            <a:rPr lang="ru-RU" sz="800" kern="1200" dirty="0"/>
            <a:t> </a:t>
          </a:r>
          <a:r>
            <a:rPr lang="en-US" sz="800" kern="1200" dirty="0"/>
            <a:t>of School of Electronic Engineering</a:t>
          </a:r>
          <a:endParaRPr lang="ru-RU" sz="800" kern="1200" dirty="0"/>
        </a:p>
      </dsp:txBody>
      <dsp:txXfrm>
        <a:off x="8759487" y="5832141"/>
        <a:ext cx="1875140" cy="416678"/>
      </dsp:txXfrm>
    </dsp:sp>
    <dsp:sp modelId="{765714AF-49F6-472B-AF00-704227326C31}">
      <dsp:nvSpPr>
        <dsp:cNvPr id="0" name=""/>
        <dsp:cNvSpPr/>
      </dsp:nvSpPr>
      <dsp:spPr>
        <a:xfrm>
          <a:off x="8759487" y="5587005"/>
          <a:ext cx="1875140" cy="245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Ass. Prof. Tiago</a:t>
          </a:r>
          <a:r>
            <a:rPr lang="ru-RU" sz="1100" kern="1200" dirty="0"/>
            <a:t> </a:t>
          </a:r>
          <a:r>
            <a:rPr lang="en-US" sz="1100" kern="1200" dirty="0"/>
            <a:t>Saraiva</a:t>
          </a:r>
          <a:endParaRPr lang="ru-RU" sz="1100" kern="1200" dirty="0"/>
        </a:p>
      </dsp:txBody>
      <dsp:txXfrm>
        <a:off x="8759487" y="5587005"/>
        <a:ext cx="1875140" cy="245135"/>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EB88A17-8FFD-47C7-BBEB-680E6FB8FC56}" type="datetime1">
              <a:rPr lang="ru-RU" smtClean="0"/>
              <a:t>26.09.2025</a:t>
            </a:fld>
            <a:endParaRPr lang="ru-RU" dirty="0"/>
          </a:p>
        </p:txBody>
      </p:sp>
      <p:sp>
        <p:nvSpPr>
          <p:cNvPr id="4" name="Нижний колонтитул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A08324-DD3D-4F0C-A110-C69C3C48FBD3}" type="datetime1">
              <a:rPr lang="ru-RU" smtClean="0"/>
              <a:pPr/>
              <a:t>26.09.2025</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C5DA344-5FA2-43F7-9D95-CA56C82B080A}" type="slidenum">
              <a:rPr lang="ru-RU" noProof="0" smtClean="0"/>
              <a:t>‹#›</a:t>
            </a:fld>
            <a:endParaRPr lang="ru-RU" noProof="0" dirty="0"/>
          </a:p>
        </p:txBody>
      </p:sp>
    </p:spTree>
    <p:extLst>
      <p:ext uri="{BB962C8B-B14F-4D97-AF65-F5344CB8AC3E}">
        <p14:creationId xmlns:p14="http://schemas.microsoft.com/office/powerpoint/2010/main" val="125576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CC5DA344-5FA2-43F7-9D95-CA56C82B080A}" type="slidenum">
              <a:rPr lang="ru-RU" smtClean="0"/>
              <a:t>1</a:t>
            </a:fld>
            <a:endParaRPr lang="ru-RU" dirty="0"/>
          </a:p>
        </p:txBody>
      </p:sp>
    </p:spTree>
    <p:extLst>
      <p:ext uri="{BB962C8B-B14F-4D97-AF65-F5344CB8AC3E}">
        <p14:creationId xmlns:p14="http://schemas.microsoft.com/office/powerpoint/2010/main" val="695444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CC5DA344-5FA2-43F7-9D95-CA56C82B080A}" type="slidenum">
              <a:rPr lang="ru-RU" smtClean="0"/>
              <a:t>2</a:t>
            </a:fld>
            <a:endParaRPr lang="ru-RU" dirty="0"/>
          </a:p>
        </p:txBody>
      </p:sp>
    </p:spTree>
    <p:extLst>
      <p:ext uri="{BB962C8B-B14F-4D97-AF65-F5344CB8AC3E}">
        <p14:creationId xmlns:p14="http://schemas.microsoft.com/office/powerpoint/2010/main" val="772290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CC5DA344-5FA2-43F7-9D95-CA56C82B080A}" type="slidenum">
              <a:rPr lang="ru-RU" smtClean="0"/>
              <a:t>3</a:t>
            </a:fld>
            <a:endParaRPr lang="ru-RU" dirty="0"/>
          </a:p>
        </p:txBody>
      </p:sp>
    </p:spTree>
    <p:extLst>
      <p:ext uri="{BB962C8B-B14F-4D97-AF65-F5344CB8AC3E}">
        <p14:creationId xmlns:p14="http://schemas.microsoft.com/office/powerpoint/2010/main" val="3727634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CC5DA344-5FA2-43F7-9D95-CA56C82B080A}" type="slidenum">
              <a:rPr lang="ru-RU" noProof="0" smtClean="0"/>
              <a:t>4</a:t>
            </a:fld>
            <a:endParaRPr lang="ru-RU" noProof="0" dirty="0"/>
          </a:p>
        </p:txBody>
      </p:sp>
    </p:spTree>
    <p:extLst>
      <p:ext uri="{BB962C8B-B14F-4D97-AF65-F5344CB8AC3E}">
        <p14:creationId xmlns:p14="http://schemas.microsoft.com/office/powerpoint/2010/main" val="207647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CC5DA344-5FA2-43F7-9D95-CA56C82B080A}" type="slidenum">
              <a:rPr lang="ru-RU" smtClean="0"/>
              <a:t>5</a:t>
            </a:fld>
            <a:endParaRPr lang="ru-RU" dirty="0"/>
          </a:p>
        </p:txBody>
      </p:sp>
    </p:spTree>
    <p:extLst>
      <p:ext uri="{BB962C8B-B14F-4D97-AF65-F5344CB8AC3E}">
        <p14:creationId xmlns:p14="http://schemas.microsoft.com/office/powerpoint/2010/main" val="1495799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CC5DA344-5FA2-43F7-9D95-CA56C82B080A}" type="slidenum">
              <a:rPr lang="ru-RU" smtClean="0"/>
              <a:t>6</a:t>
            </a:fld>
            <a:endParaRPr lang="ru-RU" dirty="0"/>
          </a:p>
        </p:txBody>
      </p:sp>
    </p:spTree>
    <p:extLst>
      <p:ext uri="{BB962C8B-B14F-4D97-AF65-F5344CB8AC3E}">
        <p14:creationId xmlns:p14="http://schemas.microsoft.com/office/powerpoint/2010/main" val="3907659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CC5DA344-5FA2-43F7-9D95-CA56C82B080A}" type="slidenum">
              <a:rPr lang="ru-RU" smtClean="0"/>
              <a:t>7</a:t>
            </a:fld>
            <a:endParaRPr lang="ru-RU" dirty="0"/>
          </a:p>
        </p:txBody>
      </p:sp>
    </p:spTree>
    <p:extLst>
      <p:ext uri="{BB962C8B-B14F-4D97-AF65-F5344CB8AC3E}">
        <p14:creationId xmlns:p14="http://schemas.microsoft.com/office/powerpoint/2010/main" val="1588769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CC5DA344-5FA2-43F7-9D95-CA56C82B080A}" type="slidenum">
              <a:rPr lang="ru-RU" smtClean="0"/>
              <a:t>8</a:t>
            </a:fld>
            <a:endParaRPr lang="ru-RU" dirty="0"/>
          </a:p>
        </p:txBody>
      </p:sp>
    </p:spTree>
    <p:extLst>
      <p:ext uri="{BB962C8B-B14F-4D97-AF65-F5344CB8AC3E}">
        <p14:creationId xmlns:p14="http://schemas.microsoft.com/office/powerpoint/2010/main" val="206508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CC5DA344-5FA2-43F7-9D95-CA56C82B080A}" type="slidenum">
              <a:rPr lang="ru-RU" smtClean="0"/>
              <a:t>9</a:t>
            </a:fld>
            <a:endParaRPr lang="ru-RU" dirty="0"/>
          </a:p>
        </p:txBody>
      </p:sp>
    </p:spTree>
    <p:extLst>
      <p:ext uri="{BB962C8B-B14F-4D97-AF65-F5344CB8AC3E}">
        <p14:creationId xmlns:p14="http://schemas.microsoft.com/office/powerpoint/2010/main" val="2974415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Прямая соединительная линия 6">
            <a:extLst>
              <a:ext uri="{FF2B5EF4-FFF2-40B4-BE49-F238E27FC236}">
                <a16:creationId xmlns:a16="http://schemas.microsoft.com/office/drawing/2014/main" id="{74AAEB19-4B49-2801-9B15-7682CDF04C04}"/>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id="{FD23C3EC-28B3-4644-8BE5-3288734B463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6" name="Заголовок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857468" y="486137"/>
            <a:ext cx="5427584" cy="3599727"/>
          </a:xfrm>
        </p:spPr>
        <p:txBody>
          <a:bodyPr rtlCol="0" anchor="b" anchorCtr="0">
            <a:noAutofit/>
          </a:bodyPr>
          <a:lstStyle>
            <a:lvl1pPr algn="l">
              <a:defRPr sz="4400" cap="all" baseline="0">
                <a:solidFill>
                  <a:schemeClr val="accent1"/>
                </a:solidFill>
              </a:defRPr>
            </a:lvl1pPr>
          </a:lstStyle>
          <a:p>
            <a:pPr rtl="0"/>
            <a:r>
              <a:rPr lang="ru-RU" noProof="0" dirty="0"/>
              <a:t>Заголовок слайда</a:t>
            </a:r>
          </a:p>
        </p:txBody>
      </p:sp>
      <p:sp>
        <p:nvSpPr>
          <p:cNvPr id="13" name="Рисунок 12">
            <a:extLst>
              <a:ext uri="{FF2B5EF4-FFF2-40B4-BE49-F238E27FC236}">
                <a16:creationId xmlns:a16="http://schemas.microsoft.com/office/drawing/2014/main" id="{B64FCBF4-90E6-FFAA-143D-3A01CE52569B}"/>
              </a:ext>
            </a:extLst>
          </p:cNvPr>
          <p:cNvSpPr>
            <a:spLocks noGrp="1"/>
          </p:cNvSpPr>
          <p:nvPr>
            <p:ph type="pic" sz="quarter" idx="10" hasCustomPrompt="1"/>
          </p:nvPr>
        </p:nvSpPr>
        <p:spPr>
          <a:xfrm>
            <a:off x="5624774" y="-6713"/>
            <a:ext cx="6578801" cy="6894576"/>
          </a:xfrm>
          <a:custGeom>
            <a:avLst/>
            <a:gdLst>
              <a:gd name="connsiteX0" fmla="*/ 0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0 w 6613525"/>
              <a:gd name="connsiteY4" fmla="*/ 0 h 6858000"/>
              <a:gd name="connsiteX0" fmla="*/ 1875099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1875099 w 6613525"/>
              <a:gd name="connsiteY4" fmla="*/ 0 h 6858000"/>
              <a:gd name="connsiteX0" fmla="*/ 1840375 w 6578801"/>
              <a:gd name="connsiteY0" fmla="*/ 0 h 6869575"/>
              <a:gd name="connsiteX1" fmla="*/ 6578801 w 6578801"/>
              <a:gd name="connsiteY1" fmla="*/ 0 h 6869575"/>
              <a:gd name="connsiteX2" fmla="*/ 6578801 w 6578801"/>
              <a:gd name="connsiteY2" fmla="*/ 6858000 h 6869575"/>
              <a:gd name="connsiteX3" fmla="*/ 0 w 6578801"/>
              <a:gd name="connsiteY3" fmla="*/ 6869575 h 6869575"/>
              <a:gd name="connsiteX4" fmla="*/ 1840375 w 6578801"/>
              <a:gd name="connsiteY4" fmla="*/ 0 h 686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8801" h="6869575">
                <a:moveTo>
                  <a:pt x="1840375" y="0"/>
                </a:moveTo>
                <a:lnTo>
                  <a:pt x="6578801" y="0"/>
                </a:lnTo>
                <a:lnTo>
                  <a:pt x="6578801" y="6858000"/>
                </a:lnTo>
                <a:lnTo>
                  <a:pt x="0" y="6869575"/>
                </a:lnTo>
                <a:lnTo>
                  <a:pt x="1840375" y="0"/>
                </a:lnTo>
                <a:close/>
              </a:path>
            </a:pathLst>
          </a:custGeom>
        </p:spPr>
        <p:txBody>
          <a:bodyPr tIns="274320" rIns="274320" rtlCol="0">
            <a:normAutofit/>
          </a:bodyPr>
          <a:lstStyle>
            <a:lvl1pPr marL="0" indent="0" algn="r">
              <a:buNone/>
              <a:defRPr sz="2000"/>
            </a:lvl1pPr>
          </a:lstStyle>
          <a:p>
            <a:pPr rtl="0"/>
            <a:r>
              <a:rPr lang="ru-RU" noProof="0" dirty="0"/>
              <a:t>Щелкните значок, чтобы добавить фото</a:t>
            </a:r>
          </a:p>
        </p:txBody>
      </p:sp>
    </p:spTree>
    <p:extLst>
      <p:ext uri="{BB962C8B-B14F-4D97-AF65-F5344CB8AC3E}">
        <p14:creationId xmlns:p14="http://schemas.microsoft.com/office/powerpoint/2010/main" val="3424675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Содержимое + таблица">
    <p:spTree>
      <p:nvGrpSpPr>
        <p:cNvPr id="1" name=""/>
        <p:cNvGrpSpPr/>
        <p:nvPr/>
      </p:nvGrpSpPr>
      <p:grpSpPr>
        <a:xfrm>
          <a:off x="0" y="0"/>
          <a:ext cx="0" cy="0"/>
          <a:chOff x="0" y="0"/>
          <a:chExt cx="0" cy="0"/>
        </a:xfrm>
      </p:grpSpPr>
      <p:cxnSp>
        <p:nvCxnSpPr>
          <p:cNvPr id="4" name="Прямая соединительная линия 3">
            <a:extLst>
              <a:ext uri="{FF2B5EF4-FFF2-40B4-BE49-F238E27FC236}">
                <a16:creationId xmlns:a16="http://schemas.microsoft.com/office/drawing/2014/main" id="{BC45A11E-9896-BD8B-8CC6-A79C124D89BC}"/>
              </a:ext>
              <a:ext uri="{C183D7F6-B498-43B3-948B-1728B52AA6E4}">
                <adec:decorative xmlns:adec="http://schemas.microsoft.com/office/drawing/2017/decorative" val="1"/>
              </a:ext>
            </a:extLst>
          </p:cNvPr>
          <p:cNvCxnSpPr>
            <a:cxnSpLocks/>
          </p:cNvCxnSpPr>
          <p:nvPr userDrawn="1"/>
        </p:nvCxnSpPr>
        <p:spPr>
          <a:xfrm flipH="1">
            <a:off x="0" y="11575"/>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B386022B-53D6-6CE0-2093-873FC64A5D34}"/>
              </a:ext>
              <a:ext uri="{C183D7F6-B498-43B3-948B-1728B52AA6E4}">
                <adec:decorative xmlns:adec="http://schemas.microsoft.com/office/drawing/2017/decorative" val="1"/>
              </a:ext>
            </a:extLst>
          </p:cNvPr>
          <p:cNvCxnSpPr>
            <a:cxnSpLocks/>
          </p:cNvCxnSpPr>
          <p:nvPr userDrawn="1"/>
        </p:nvCxnSpPr>
        <p:spPr>
          <a:xfrm flipH="1">
            <a:off x="0" y="11575"/>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0BD4BD8F-684C-A145-3376-9E69B0E5BEE5}"/>
              </a:ext>
              <a:ext uri="{C183D7F6-B498-43B3-948B-1728B52AA6E4}">
                <adec:decorative xmlns:adec="http://schemas.microsoft.com/office/drawing/2017/decorative" val="1"/>
              </a:ext>
            </a:extLst>
          </p:cNvPr>
          <p:cNvCxnSpPr>
            <a:cxnSpLocks/>
          </p:cNvCxnSpPr>
          <p:nvPr userDrawn="1"/>
        </p:nvCxnSpPr>
        <p:spPr>
          <a:xfrm flipH="1" flipV="1">
            <a:off x="-42863" y="5802775"/>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6E7C1DA9-2A25-EE21-085B-8857DC1AD722}"/>
              </a:ext>
              <a:ext uri="{C183D7F6-B498-43B3-948B-1728B52AA6E4}">
                <adec:decorative xmlns:adec="http://schemas.microsoft.com/office/drawing/2017/decorative" val="1"/>
              </a:ext>
            </a:extLst>
          </p:cNvPr>
          <p:cNvCxnSpPr>
            <a:cxnSpLocks/>
          </p:cNvCxnSpPr>
          <p:nvPr userDrawn="1"/>
        </p:nvCxnSpPr>
        <p:spPr>
          <a:xfrm flipH="1">
            <a:off x="8462964" y="5859925"/>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AF236BB3-E567-A8A9-5EC2-BCEF79CFCF06}"/>
              </a:ext>
              <a:ext uri="{C183D7F6-B498-43B3-948B-1728B52AA6E4}">
                <adec:decorative xmlns:adec="http://schemas.microsoft.com/office/drawing/2017/decorative" val="1"/>
              </a:ext>
            </a:extLst>
          </p:cNvPr>
          <p:cNvCxnSpPr>
            <a:cxnSpLocks/>
          </p:cNvCxnSpPr>
          <p:nvPr userDrawn="1"/>
        </p:nvCxnSpPr>
        <p:spPr>
          <a:xfrm flipH="1">
            <a:off x="11543158" y="1659400"/>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id="{D4A87C9F-C765-C63C-951E-70721DDACDC3}"/>
              </a:ext>
              <a:ext uri="{C183D7F6-B498-43B3-948B-1728B52AA6E4}">
                <adec:decorative xmlns:adec="http://schemas.microsoft.com/office/drawing/2017/decorative" val="1"/>
              </a:ext>
            </a:extLst>
          </p:cNvPr>
          <p:cNvCxnSpPr>
            <a:cxnSpLocks/>
          </p:cNvCxnSpPr>
          <p:nvPr userDrawn="1"/>
        </p:nvCxnSpPr>
        <p:spPr>
          <a:xfrm flipH="1" flipV="1">
            <a:off x="10781554" y="11575"/>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74425665-0C9C-3899-9DB9-ED05D91E26E6}"/>
              </a:ext>
              <a:ext uri="{C183D7F6-B498-43B3-948B-1728B52AA6E4}">
                <adec:decorative xmlns:adec="http://schemas.microsoft.com/office/drawing/2017/decorative" val="1"/>
              </a:ext>
            </a:extLst>
          </p:cNvPr>
          <p:cNvCxnSpPr>
            <a:cxnSpLocks/>
          </p:cNvCxnSpPr>
          <p:nvPr userDrawn="1"/>
        </p:nvCxnSpPr>
        <p:spPr>
          <a:xfrm flipH="1" flipV="1">
            <a:off x="6529388" y="6812"/>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0C40C44A-93E6-6C58-5E88-AFDC594EC27A}"/>
              </a:ext>
            </a:extLst>
          </p:cNvPr>
          <p:cNvSpPr>
            <a:spLocks noGrp="1"/>
          </p:cNvSpPr>
          <p:nvPr>
            <p:ph type="title" hasCustomPrompt="1"/>
          </p:nvPr>
        </p:nvSpPr>
        <p:spPr>
          <a:xfrm>
            <a:off x="838200" y="365125"/>
            <a:ext cx="10330405" cy="1325563"/>
          </a:xfrm>
        </p:spPr>
        <p:txBody>
          <a:bodyPr rtlCol="0" anchor="b" anchorCtr="0">
            <a:noAutofit/>
          </a:bodyPr>
          <a:lstStyle>
            <a:lvl1pPr>
              <a:defRPr sz="3600"/>
            </a:lvl1pPr>
          </a:lstStyle>
          <a:p>
            <a:pPr rtl="0"/>
            <a:r>
              <a:rPr lang="ru-RU" noProof="0" dirty="0"/>
              <a:t>Заголовок слайда</a:t>
            </a:r>
          </a:p>
        </p:txBody>
      </p:sp>
      <p:sp>
        <p:nvSpPr>
          <p:cNvPr id="3" name="Объект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2137059"/>
            <a:ext cx="2816352" cy="3986246"/>
          </a:xfrm>
        </p:spPr>
        <p:txBody>
          <a:bodyPr rtlCol="0">
            <a:normAutofit/>
          </a:bodyPr>
          <a:lstStyle>
            <a:lvl1pPr marL="0" indent="0">
              <a:spcBef>
                <a:spcPts val="1000"/>
              </a:spcBef>
              <a:spcAft>
                <a:spcPts val="500"/>
              </a:spcAft>
              <a:buNone/>
              <a:defRPr sz="1800"/>
            </a:lvl1pPr>
            <a:lvl2pPr>
              <a:spcBef>
                <a:spcPts val="1000"/>
              </a:spcBef>
              <a:spcAft>
                <a:spcPts val="500"/>
              </a:spcAft>
              <a:defRPr sz="1600"/>
            </a:lvl2pPr>
            <a:lvl3pPr>
              <a:spcBef>
                <a:spcPts val="1000"/>
              </a:spcBef>
              <a:spcAft>
                <a:spcPts val="500"/>
              </a:spcAft>
              <a:defRPr sz="1400"/>
            </a:lvl3pPr>
            <a:lvl4pPr>
              <a:spcBef>
                <a:spcPts val="1000"/>
              </a:spcBef>
              <a:spcAft>
                <a:spcPts val="500"/>
              </a:spcAft>
              <a:defRPr sz="1200"/>
            </a:lvl4pPr>
            <a:lvl5pPr>
              <a:spcBef>
                <a:spcPts val="1000"/>
              </a:spcBef>
              <a:spcAft>
                <a:spcPts val="500"/>
              </a:spcAft>
              <a:defRPr sz="1200"/>
            </a:lvl5pPr>
          </a:lstStyle>
          <a:p>
            <a:pPr lvl="0" rtl="0"/>
            <a:r>
              <a:rPr lang="ru-RU" noProof="0" dirty="0"/>
              <a:t>Текст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8" name="Местозаполнитель таблицы 7">
            <a:extLst>
              <a:ext uri="{FF2B5EF4-FFF2-40B4-BE49-F238E27FC236}">
                <a16:creationId xmlns:a16="http://schemas.microsoft.com/office/drawing/2014/main" id="{423FEB60-8FB5-7F10-EDD7-8AB4B3139EF6}"/>
              </a:ext>
            </a:extLst>
          </p:cNvPr>
          <p:cNvSpPr>
            <a:spLocks noGrp="1"/>
          </p:cNvSpPr>
          <p:nvPr>
            <p:ph type="tbl" sz="quarter" idx="13" hasCustomPrompt="1"/>
          </p:nvPr>
        </p:nvSpPr>
        <p:spPr>
          <a:xfrm>
            <a:off x="4109014" y="2137059"/>
            <a:ext cx="7059592" cy="3986245"/>
          </a:xfrm>
        </p:spPr>
        <p:txBody>
          <a:bodyPr rtlCol="0">
            <a:normAutofit/>
          </a:bodyPr>
          <a:lstStyle>
            <a:lvl1pPr marL="0" indent="0" algn="ctr">
              <a:buNone/>
              <a:defRPr lang="en-US" sz="2000" dirty="0"/>
            </a:lvl1pPr>
          </a:lstStyle>
          <a:p>
            <a:pPr rtl="0"/>
            <a:r>
              <a:rPr lang="ru-RU" noProof="0" dirty="0"/>
              <a:t>Щелкните значок, чтобы добавить таблицу</a:t>
            </a:r>
          </a:p>
        </p:txBody>
      </p:sp>
      <p:sp>
        <p:nvSpPr>
          <p:cNvPr id="5" name="Дата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p>
            <a:pPr rtl="0"/>
            <a:endParaRPr lang="ru-RU" noProof="0" dirty="0"/>
          </a:p>
        </p:txBody>
      </p:sp>
      <p:sp>
        <p:nvSpPr>
          <p:cNvPr id="6" name="Нижний колонтитул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p>
            <a:pPr rtl="0"/>
            <a:r>
              <a:rPr lang="en-US" noProof="0"/>
              <a:t>MIEM HSE Winter school 2026</a:t>
            </a:r>
            <a:endParaRPr lang="ru-RU" noProof="0" dirty="0"/>
          </a:p>
        </p:txBody>
      </p:sp>
      <p:sp>
        <p:nvSpPr>
          <p:cNvPr id="7" name="Номер слайда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p>
            <a:pPr rtl="0"/>
            <a:fld id="{CBD12358-51D2-46B3-9BDE-DF29528B9454}" type="slidenum">
              <a:rPr lang="ru-RU" noProof="0" smtClean="0"/>
              <a:t>‹#›</a:t>
            </a:fld>
            <a:endParaRPr lang="ru-RU" noProof="0" dirty="0"/>
          </a:p>
        </p:txBody>
      </p:sp>
    </p:spTree>
    <p:extLst>
      <p:ext uri="{BB962C8B-B14F-4D97-AF65-F5344CB8AC3E}">
        <p14:creationId xmlns:p14="http://schemas.microsoft.com/office/powerpoint/2010/main" val="280815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Два объекта содержимого 3">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949C8ABD-000F-7A94-A7B0-9589F4FEFD54}"/>
              </a:ext>
              <a:ext uri="{C183D7F6-B498-43B3-948B-1728B52AA6E4}">
                <adec:decorative xmlns:adec="http://schemas.microsoft.com/office/drawing/2017/decorative" val="1"/>
              </a:ext>
            </a:extLst>
          </p:cNvPr>
          <p:cNvCxnSpPr>
            <a:cxnSpLocks/>
          </p:cNvCxnSpPr>
          <p:nvPr userDrawn="1"/>
        </p:nvCxnSpPr>
        <p:spPr>
          <a:xfrm flipH="1">
            <a:off x="0" y="11575"/>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3DC3A554-E5A9-B3CB-913D-45DBFBA79B40}"/>
              </a:ext>
              <a:ext uri="{C183D7F6-B498-43B3-948B-1728B52AA6E4}">
                <adec:decorative xmlns:adec="http://schemas.microsoft.com/office/drawing/2017/decorative" val="1"/>
              </a:ext>
            </a:extLst>
          </p:cNvPr>
          <p:cNvCxnSpPr>
            <a:cxnSpLocks/>
          </p:cNvCxnSpPr>
          <p:nvPr userDrawn="1"/>
        </p:nvCxnSpPr>
        <p:spPr>
          <a:xfrm flipH="1">
            <a:off x="0" y="11575"/>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4E3A8DF3-F55A-2494-C55D-8FB94BBC6A49}"/>
              </a:ext>
              <a:ext uri="{C183D7F6-B498-43B3-948B-1728B52AA6E4}">
                <adec:decorative xmlns:adec="http://schemas.microsoft.com/office/drawing/2017/decorative" val="1"/>
              </a:ext>
            </a:extLst>
          </p:cNvPr>
          <p:cNvCxnSpPr>
            <a:cxnSpLocks/>
          </p:cNvCxnSpPr>
          <p:nvPr userDrawn="1"/>
        </p:nvCxnSpPr>
        <p:spPr>
          <a:xfrm flipH="1" flipV="1">
            <a:off x="-42863" y="5802775"/>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779DC86E-6F8A-B036-5CB2-AA8A79837F35}"/>
              </a:ext>
              <a:ext uri="{C183D7F6-B498-43B3-948B-1728B52AA6E4}">
                <adec:decorative xmlns:adec="http://schemas.microsoft.com/office/drawing/2017/decorative" val="1"/>
              </a:ext>
            </a:extLst>
          </p:cNvPr>
          <p:cNvCxnSpPr>
            <a:cxnSpLocks/>
          </p:cNvCxnSpPr>
          <p:nvPr userDrawn="1"/>
        </p:nvCxnSpPr>
        <p:spPr>
          <a:xfrm flipH="1">
            <a:off x="8462964" y="5859925"/>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9B9E0C03-C633-9356-4E28-678BAB7AE02E}"/>
              </a:ext>
              <a:ext uri="{C183D7F6-B498-43B3-948B-1728B52AA6E4}">
                <adec:decorative xmlns:adec="http://schemas.microsoft.com/office/drawing/2017/decorative" val="1"/>
              </a:ext>
            </a:extLst>
          </p:cNvPr>
          <p:cNvCxnSpPr>
            <a:cxnSpLocks/>
          </p:cNvCxnSpPr>
          <p:nvPr userDrawn="1"/>
        </p:nvCxnSpPr>
        <p:spPr>
          <a:xfrm flipH="1">
            <a:off x="11543158" y="1659400"/>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id="{20C8A4F7-6C4C-719B-298F-3B81223D178B}"/>
              </a:ext>
              <a:ext uri="{C183D7F6-B498-43B3-948B-1728B52AA6E4}">
                <adec:decorative xmlns:adec="http://schemas.microsoft.com/office/drawing/2017/decorative" val="1"/>
              </a:ext>
            </a:extLst>
          </p:cNvPr>
          <p:cNvCxnSpPr>
            <a:cxnSpLocks/>
          </p:cNvCxnSpPr>
          <p:nvPr userDrawn="1"/>
        </p:nvCxnSpPr>
        <p:spPr>
          <a:xfrm flipH="1" flipV="1">
            <a:off x="10781554" y="11575"/>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2E7E5D8B-D6BC-19AE-C0C9-249A5561700F}"/>
              </a:ext>
              <a:ext uri="{C183D7F6-B498-43B3-948B-1728B52AA6E4}">
                <adec:decorative xmlns:adec="http://schemas.microsoft.com/office/drawing/2017/decorative" val="1"/>
              </a:ext>
            </a:extLst>
          </p:cNvPr>
          <p:cNvCxnSpPr>
            <a:cxnSpLocks/>
          </p:cNvCxnSpPr>
          <p:nvPr userDrawn="1"/>
        </p:nvCxnSpPr>
        <p:spPr>
          <a:xfrm flipH="1" flipV="1">
            <a:off x="6529388" y="6812"/>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rtlCol="0" anchor="b" anchorCtr="0">
            <a:noAutofit/>
          </a:bodyPr>
          <a:lstStyle>
            <a:lvl1pPr>
              <a:defRPr sz="3600"/>
            </a:lvl1pPr>
          </a:lstStyle>
          <a:p>
            <a:pPr rtl="0"/>
            <a:r>
              <a:rPr lang="ru-RU" noProof="0" dirty="0"/>
              <a:t>Заголовок слайда</a:t>
            </a:r>
          </a:p>
        </p:txBody>
      </p:sp>
      <p:sp>
        <p:nvSpPr>
          <p:cNvPr id="15" name="Объект 3">
            <a:extLst>
              <a:ext uri="{FF2B5EF4-FFF2-40B4-BE49-F238E27FC236}">
                <a16:creationId xmlns:a16="http://schemas.microsoft.com/office/drawing/2014/main" id="{7A6C5266-7ECA-B150-2C0F-8670F43AC82D}"/>
              </a:ext>
            </a:extLst>
          </p:cNvPr>
          <p:cNvSpPr>
            <a:spLocks noGrp="1"/>
          </p:cNvSpPr>
          <p:nvPr>
            <p:ph sz="half" idx="14" hasCustomPrompt="1"/>
          </p:nvPr>
        </p:nvSpPr>
        <p:spPr>
          <a:xfrm>
            <a:off x="838200" y="1987669"/>
            <a:ext cx="6974711" cy="4297679"/>
          </a:xfrm>
        </p:spPr>
        <p:txBody>
          <a:bodyPr rtlCol="0">
            <a:normAutofit/>
          </a:bodyPr>
          <a:lstStyle>
            <a:lvl1pPr marL="0" indent="0">
              <a:spcBef>
                <a:spcPts val="1000"/>
              </a:spcBef>
              <a:spcAft>
                <a:spcPts val="0"/>
              </a:spcAft>
              <a:buNone/>
              <a:defRPr sz="1800"/>
            </a:lvl1pPr>
            <a:lvl2pPr>
              <a:spcBef>
                <a:spcPts val="1000"/>
              </a:spcBef>
              <a:spcAft>
                <a:spcPts val="500"/>
              </a:spcAft>
              <a:defRPr sz="1800"/>
            </a:lvl2pPr>
            <a:lvl3pPr>
              <a:spcBef>
                <a:spcPts val="1000"/>
              </a:spcBef>
              <a:spcAft>
                <a:spcPts val="500"/>
              </a:spcAft>
              <a:defRPr sz="1800"/>
            </a:lvl3pPr>
            <a:lvl4pPr>
              <a:spcBef>
                <a:spcPts val="1000"/>
              </a:spcBef>
              <a:spcAft>
                <a:spcPts val="500"/>
              </a:spcAft>
              <a:defRPr sz="1800"/>
            </a:lvl4pPr>
            <a:lvl5pPr>
              <a:spcBef>
                <a:spcPts val="1000"/>
              </a:spcBef>
              <a:spcAft>
                <a:spcPts val="500"/>
              </a:spcAft>
              <a:defRPr sz="1800"/>
            </a:lvl5pPr>
          </a:lstStyle>
          <a:p>
            <a:pPr lvl="0" rtl="0"/>
            <a:r>
              <a:rPr lang="ru-RU" noProof="0" dirty="0"/>
              <a:t>Текст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4" name="Объект 3">
            <a:extLst>
              <a:ext uri="{FF2B5EF4-FFF2-40B4-BE49-F238E27FC236}">
                <a16:creationId xmlns:a16="http://schemas.microsoft.com/office/drawing/2014/main" id="{72DFB03A-367B-9ADA-8071-E22871EC115F}"/>
              </a:ext>
            </a:extLst>
          </p:cNvPr>
          <p:cNvSpPr>
            <a:spLocks noGrp="1"/>
          </p:cNvSpPr>
          <p:nvPr>
            <p:ph sz="half" idx="2" hasCustomPrompt="1"/>
          </p:nvPr>
        </p:nvSpPr>
        <p:spPr>
          <a:xfrm>
            <a:off x="7917085" y="1987670"/>
            <a:ext cx="3436716" cy="4297680"/>
          </a:xfrm>
        </p:spPr>
        <p:txBody>
          <a:bodyPr rtlCol="0">
            <a:normAutofit/>
          </a:bodyPr>
          <a:lstStyle>
            <a:lvl1pPr marL="0" indent="0">
              <a:spcBef>
                <a:spcPts val="1000"/>
              </a:spcBef>
              <a:spcAft>
                <a:spcPts val="500"/>
              </a:spcAft>
              <a:buNone/>
              <a:defRPr sz="1800"/>
            </a:lvl1pPr>
            <a:lvl2pPr>
              <a:spcBef>
                <a:spcPts val="1000"/>
              </a:spcBef>
              <a:spcAft>
                <a:spcPts val="500"/>
              </a:spcAft>
              <a:defRPr sz="1600"/>
            </a:lvl2pPr>
            <a:lvl3pPr>
              <a:spcBef>
                <a:spcPts val="1000"/>
              </a:spcBef>
              <a:spcAft>
                <a:spcPts val="500"/>
              </a:spcAft>
              <a:defRPr sz="1400"/>
            </a:lvl3pPr>
            <a:lvl4pPr>
              <a:spcBef>
                <a:spcPts val="1000"/>
              </a:spcBef>
              <a:spcAft>
                <a:spcPts val="500"/>
              </a:spcAft>
              <a:defRPr sz="1200"/>
            </a:lvl4pPr>
            <a:lvl5pPr>
              <a:spcBef>
                <a:spcPts val="1000"/>
              </a:spcBef>
              <a:spcAft>
                <a:spcPts val="500"/>
              </a:spcAft>
              <a:defRPr sz="1200"/>
            </a:lvl5pPr>
          </a:lstStyle>
          <a:p>
            <a:pPr lvl="0" rtl="0"/>
            <a:r>
              <a:rPr lang="ru-RU" noProof="0" dirty="0"/>
              <a:t>Текст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5" name="Дата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p>
            <a:pPr rtl="0"/>
            <a:endParaRPr lang="ru-RU" noProof="0" dirty="0"/>
          </a:p>
        </p:txBody>
      </p:sp>
      <p:sp>
        <p:nvSpPr>
          <p:cNvPr id="6" name="Нижний колонтитул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p>
            <a:pPr rtl="0"/>
            <a:r>
              <a:rPr lang="en-US" noProof="0"/>
              <a:t>MIEM HSE Winter school 2026</a:t>
            </a:r>
            <a:endParaRPr lang="ru-RU" noProof="0" dirty="0"/>
          </a:p>
        </p:txBody>
      </p:sp>
      <p:sp>
        <p:nvSpPr>
          <p:cNvPr id="7" name="Номер слайда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p>
            <a:pPr rtl="0"/>
            <a:fld id="{CBD12358-51D2-46B3-9BDE-DF29528B9454}" type="slidenum">
              <a:rPr lang="ru-RU" noProof="0" smtClean="0"/>
              <a:t>‹#›</a:t>
            </a:fld>
            <a:endParaRPr lang="ru-RU" noProof="0" dirty="0"/>
          </a:p>
        </p:txBody>
      </p:sp>
    </p:spTree>
    <p:extLst>
      <p:ext uri="{BB962C8B-B14F-4D97-AF65-F5344CB8AC3E}">
        <p14:creationId xmlns:p14="http://schemas.microsoft.com/office/powerpoint/2010/main" val="137703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аблица">
    <p:spTree>
      <p:nvGrpSpPr>
        <p:cNvPr id="1" name=""/>
        <p:cNvGrpSpPr/>
        <p:nvPr/>
      </p:nvGrpSpPr>
      <p:grpSpPr>
        <a:xfrm>
          <a:off x="0" y="0"/>
          <a:ext cx="0" cy="0"/>
          <a:chOff x="0" y="0"/>
          <a:chExt cx="0" cy="0"/>
        </a:xfrm>
      </p:grpSpPr>
      <p:cxnSp>
        <p:nvCxnSpPr>
          <p:cNvPr id="3" name="Прямая соединительная линия 2">
            <a:extLst>
              <a:ext uri="{FF2B5EF4-FFF2-40B4-BE49-F238E27FC236}">
                <a16:creationId xmlns:a16="http://schemas.microsoft.com/office/drawing/2014/main" id="{37588714-FE55-FCEF-78C2-2A4D11ECD7FD}"/>
              </a:ext>
              <a:ext uri="{C183D7F6-B498-43B3-948B-1728B52AA6E4}">
                <adec:decorative xmlns:adec="http://schemas.microsoft.com/office/drawing/2017/decorative" val="1"/>
              </a:ext>
            </a:extLst>
          </p:cNvPr>
          <p:cNvCxnSpPr>
            <a:cxnSpLocks/>
          </p:cNvCxnSpPr>
          <p:nvPr userDrawn="1"/>
        </p:nvCxnSpPr>
        <p:spPr>
          <a:xfrm flipH="1">
            <a:off x="0" y="11575"/>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id="{BAF6BF02-4CD8-261B-BE58-05677EB947E9}"/>
              </a:ext>
              <a:ext uri="{C183D7F6-B498-43B3-948B-1728B52AA6E4}">
                <adec:decorative xmlns:adec="http://schemas.microsoft.com/office/drawing/2017/decorative" val="1"/>
              </a:ext>
            </a:extLst>
          </p:cNvPr>
          <p:cNvCxnSpPr>
            <a:cxnSpLocks/>
          </p:cNvCxnSpPr>
          <p:nvPr userDrawn="1"/>
        </p:nvCxnSpPr>
        <p:spPr>
          <a:xfrm flipH="1">
            <a:off x="0" y="11575"/>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61AF1F17-7A1F-BCA2-15C0-417928B4E789}"/>
              </a:ext>
              <a:ext uri="{C183D7F6-B498-43B3-948B-1728B52AA6E4}">
                <adec:decorative xmlns:adec="http://schemas.microsoft.com/office/drawing/2017/decorative" val="1"/>
              </a:ext>
            </a:extLst>
          </p:cNvPr>
          <p:cNvCxnSpPr>
            <a:cxnSpLocks/>
          </p:cNvCxnSpPr>
          <p:nvPr userDrawn="1"/>
        </p:nvCxnSpPr>
        <p:spPr>
          <a:xfrm flipH="1" flipV="1">
            <a:off x="-42863" y="5802775"/>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FF0ADE0B-D150-E72B-EE9A-E5EFDBC6F01E}"/>
              </a:ext>
              <a:ext uri="{C183D7F6-B498-43B3-948B-1728B52AA6E4}">
                <adec:decorative xmlns:adec="http://schemas.microsoft.com/office/drawing/2017/decorative" val="1"/>
              </a:ext>
            </a:extLst>
          </p:cNvPr>
          <p:cNvCxnSpPr>
            <a:cxnSpLocks/>
          </p:cNvCxnSpPr>
          <p:nvPr userDrawn="1"/>
        </p:nvCxnSpPr>
        <p:spPr>
          <a:xfrm flipH="1">
            <a:off x="8462964" y="5859925"/>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ABBCDD5A-A3C4-DF4F-74AD-CAF0F465BDAE}"/>
              </a:ext>
              <a:ext uri="{C183D7F6-B498-43B3-948B-1728B52AA6E4}">
                <adec:decorative xmlns:adec="http://schemas.microsoft.com/office/drawing/2017/decorative" val="1"/>
              </a:ext>
            </a:extLst>
          </p:cNvPr>
          <p:cNvCxnSpPr>
            <a:cxnSpLocks/>
          </p:cNvCxnSpPr>
          <p:nvPr userDrawn="1"/>
        </p:nvCxnSpPr>
        <p:spPr>
          <a:xfrm flipH="1">
            <a:off x="11543158" y="1659400"/>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49430AE4-C878-DFAB-EDA5-36B97176DE7A}"/>
              </a:ext>
              <a:ext uri="{C183D7F6-B498-43B3-948B-1728B52AA6E4}">
                <adec:decorative xmlns:adec="http://schemas.microsoft.com/office/drawing/2017/decorative" val="1"/>
              </a:ext>
            </a:extLst>
          </p:cNvPr>
          <p:cNvCxnSpPr>
            <a:cxnSpLocks/>
          </p:cNvCxnSpPr>
          <p:nvPr userDrawn="1"/>
        </p:nvCxnSpPr>
        <p:spPr>
          <a:xfrm flipH="1" flipV="1">
            <a:off x="10781554" y="11575"/>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id="{F61487B2-0348-2FFC-03FB-6508B6FD36B3}"/>
              </a:ext>
              <a:ext uri="{C183D7F6-B498-43B3-948B-1728B52AA6E4}">
                <adec:decorative xmlns:adec="http://schemas.microsoft.com/office/drawing/2017/decorative" val="1"/>
              </a:ext>
            </a:extLst>
          </p:cNvPr>
          <p:cNvCxnSpPr>
            <a:cxnSpLocks/>
          </p:cNvCxnSpPr>
          <p:nvPr userDrawn="1"/>
        </p:nvCxnSpPr>
        <p:spPr>
          <a:xfrm flipH="1" flipV="1">
            <a:off x="6529388" y="6812"/>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F657BD59-35CC-9BB3-8621-6FA3356F81AA}"/>
              </a:ext>
            </a:extLst>
          </p:cNvPr>
          <p:cNvSpPr>
            <a:spLocks noGrp="1"/>
          </p:cNvSpPr>
          <p:nvPr>
            <p:ph type="title" hasCustomPrompt="1"/>
          </p:nvPr>
        </p:nvSpPr>
        <p:spPr/>
        <p:txBody>
          <a:bodyPr rtlCol="0" anchor="b" anchorCtr="0">
            <a:noAutofit/>
          </a:bodyPr>
          <a:lstStyle>
            <a:lvl1pPr>
              <a:defRPr sz="3600"/>
            </a:lvl1pPr>
          </a:lstStyle>
          <a:p>
            <a:pPr rtl="0"/>
            <a:r>
              <a:rPr lang="ru-RU" noProof="0" dirty="0"/>
              <a:t>Заголовок слайда</a:t>
            </a:r>
          </a:p>
        </p:txBody>
      </p:sp>
      <p:sp>
        <p:nvSpPr>
          <p:cNvPr id="8" name="Таблица 7">
            <a:extLst>
              <a:ext uri="{FF2B5EF4-FFF2-40B4-BE49-F238E27FC236}">
                <a16:creationId xmlns:a16="http://schemas.microsoft.com/office/drawing/2014/main" id="{0CEAFE70-86D3-8690-31CA-F9A1FBA494D0}"/>
              </a:ext>
            </a:extLst>
          </p:cNvPr>
          <p:cNvSpPr>
            <a:spLocks noGrp="1"/>
          </p:cNvSpPr>
          <p:nvPr>
            <p:ph type="tbl" sz="quarter" idx="13" hasCustomPrompt="1"/>
          </p:nvPr>
        </p:nvSpPr>
        <p:spPr>
          <a:xfrm>
            <a:off x="838199" y="2125262"/>
            <a:ext cx="10515600" cy="3675944"/>
          </a:xfrm>
        </p:spPr>
        <p:txBody>
          <a:bodyPr rtlCol="0">
            <a:normAutofit/>
          </a:bodyPr>
          <a:lstStyle>
            <a:lvl1pPr marL="0" indent="0" algn="ctr">
              <a:buNone/>
              <a:defRPr sz="2000"/>
            </a:lvl1pPr>
          </a:lstStyle>
          <a:p>
            <a:pPr rtl="0"/>
            <a:r>
              <a:rPr lang="ru-RU" noProof="0" dirty="0"/>
              <a:t>Щелкните значок, чтобы добавить таблицу</a:t>
            </a:r>
          </a:p>
        </p:txBody>
      </p:sp>
      <p:sp>
        <p:nvSpPr>
          <p:cNvPr id="4" name="Дата 3">
            <a:extLst>
              <a:ext uri="{FF2B5EF4-FFF2-40B4-BE49-F238E27FC236}">
                <a16:creationId xmlns:a16="http://schemas.microsoft.com/office/drawing/2014/main" id="{8C56EB0F-63C8-5F75-A333-3413A9DC6F76}"/>
              </a:ext>
            </a:extLst>
          </p:cNvPr>
          <p:cNvSpPr>
            <a:spLocks noGrp="1"/>
          </p:cNvSpPr>
          <p:nvPr>
            <p:ph type="dt" sz="half" idx="10"/>
          </p:nvPr>
        </p:nvSpPr>
        <p:spPr/>
        <p:txBody>
          <a:bodyPr rtlCol="0"/>
          <a:lstStyle/>
          <a:p>
            <a:pPr rtl="0"/>
            <a:endParaRPr lang="ru-RU" noProof="0" dirty="0"/>
          </a:p>
        </p:txBody>
      </p:sp>
      <p:sp>
        <p:nvSpPr>
          <p:cNvPr id="5" name="Нижний колонтитул 4">
            <a:extLst>
              <a:ext uri="{FF2B5EF4-FFF2-40B4-BE49-F238E27FC236}">
                <a16:creationId xmlns:a16="http://schemas.microsoft.com/office/drawing/2014/main" id="{4D4DE333-25B4-E092-1CC4-C3D20BA25168}"/>
              </a:ext>
            </a:extLst>
          </p:cNvPr>
          <p:cNvSpPr>
            <a:spLocks noGrp="1"/>
          </p:cNvSpPr>
          <p:nvPr>
            <p:ph type="ftr" sz="quarter" idx="11"/>
          </p:nvPr>
        </p:nvSpPr>
        <p:spPr/>
        <p:txBody>
          <a:bodyPr rtlCol="0"/>
          <a:lstStyle/>
          <a:p>
            <a:pPr rtl="0"/>
            <a:r>
              <a:rPr lang="en-US" noProof="0"/>
              <a:t>MIEM HSE Winter school 2026</a:t>
            </a:r>
            <a:endParaRPr lang="ru-RU" noProof="0" dirty="0"/>
          </a:p>
        </p:txBody>
      </p:sp>
      <p:sp>
        <p:nvSpPr>
          <p:cNvPr id="6" name="Номер слайда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rtlCol="0"/>
          <a:lstStyle/>
          <a:p>
            <a:pPr rtl="0"/>
            <a:fld id="{CBD12358-51D2-46B3-9BDE-DF29528B9454}" type="slidenum">
              <a:rPr lang="ru-RU" noProof="0" smtClean="0"/>
              <a:t>‹#›</a:t>
            </a:fld>
            <a:endParaRPr lang="ru-RU" noProof="0" dirty="0"/>
          </a:p>
        </p:txBody>
      </p:sp>
    </p:spTree>
    <p:extLst>
      <p:ext uri="{BB962C8B-B14F-4D97-AF65-F5344CB8AC3E}">
        <p14:creationId xmlns:p14="http://schemas.microsoft.com/office/powerpoint/2010/main" val="2626099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Содержимое 3">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Прямая соединительная линия 6">
            <a:extLst>
              <a:ext uri="{FF2B5EF4-FFF2-40B4-BE49-F238E27FC236}">
                <a16:creationId xmlns:a16="http://schemas.microsoft.com/office/drawing/2014/main" id="{11843C0D-8C0B-0B3C-7014-7B7217C008E5}"/>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id="{F7B715CF-E60F-DDAE-369E-BCC2CE4FF958}"/>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F2BD8F5F-4228-6BB9-5EA6-553590898242}"/>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9F721F95-97C0-7151-B9F6-C088CEA1A7F8}"/>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4" name="Рисунок 13">
            <a:extLst>
              <a:ext uri="{FF2B5EF4-FFF2-40B4-BE49-F238E27FC236}">
                <a16:creationId xmlns:a16="http://schemas.microsoft.com/office/drawing/2014/main" id="{978AD50A-9C6A-454B-0CAD-EAB518440143}"/>
              </a:ext>
            </a:extLst>
          </p:cNvPr>
          <p:cNvSpPr>
            <a:spLocks noGrp="1"/>
          </p:cNvSpPr>
          <p:nvPr>
            <p:ph type="pic" sz="quarter" idx="10" hasCustomPrompt="1"/>
          </p:nvPr>
        </p:nvSpPr>
        <p:spPr>
          <a:xfrm>
            <a:off x="3810" y="0"/>
            <a:ext cx="7816995" cy="6858000"/>
          </a:xfrm>
          <a:custGeom>
            <a:avLst/>
            <a:gdLst>
              <a:gd name="connsiteX0" fmla="*/ 0 w 7813675"/>
              <a:gd name="connsiteY0" fmla="*/ 0 h 6903720"/>
              <a:gd name="connsiteX1" fmla="*/ 7813675 w 7813675"/>
              <a:gd name="connsiteY1" fmla="*/ 0 h 6903720"/>
              <a:gd name="connsiteX2" fmla="*/ 7813675 w 7813675"/>
              <a:gd name="connsiteY2" fmla="*/ 6903720 h 6903720"/>
              <a:gd name="connsiteX3" fmla="*/ 0 w 7813675"/>
              <a:gd name="connsiteY3" fmla="*/ 6903720 h 6903720"/>
              <a:gd name="connsiteX4" fmla="*/ 0 w 7813675"/>
              <a:gd name="connsiteY4" fmla="*/ 0 h 6903720"/>
              <a:gd name="connsiteX0" fmla="*/ 0 w 7813675"/>
              <a:gd name="connsiteY0" fmla="*/ 0 h 6903720"/>
              <a:gd name="connsiteX1" fmla="*/ 7813675 w 7813675"/>
              <a:gd name="connsiteY1" fmla="*/ 0 h 6903720"/>
              <a:gd name="connsiteX2" fmla="*/ 7813675 w 7813675"/>
              <a:gd name="connsiteY2" fmla="*/ 6903720 h 6903720"/>
              <a:gd name="connsiteX3" fmla="*/ 798854 w 7813675"/>
              <a:gd name="connsiteY3" fmla="*/ 6867163 h 6903720"/>
              <a:gd name="connsiteX4" fmla="*/ 0 w 7813675"/>
              <a:gd name="connsiteY4" fmla="*/ 6903720 h 6903720"/>
              <a:gd name="connsiteX5" fmla="*/ 0 w 7813675"/>
              <a:gd name="connsiteY5" fmla="*/ 0 h 6903720"/>
              <a:gd name="connsiteX0" fmla="*/ 0 w 7813675"/>
              <a:gd name="connsiteY0" fmla="*/ 0 h 6907803"/>
              <a:gd name="connsiteX1" fmla="*/ 7813675 w 7813675"/>
              <a:gd name="connsiteY1" fmla="*/ 0 h 6907803"/>
              <a:gd name="connsiteX2" fmla="*/ 7813675 w 7813675"/>
              <a:gd name="connsiteY2" fmla="*/ 6903720 h 6907803"/>
              <a:gd name="connsiteX3" fmla="*/ 809014 w 7813675"/>
              <a:gd name="connsiteY3" fmla="*/ 6907803 h 6907803"/>
              <a:gd name="connsiteX4" fmla="*/ 0 w 7813675"/>
              <a:gd name="connsiteY4" fmla="*/ 6903720 h 6907803"/>
              <a:gd name="connsiteX5" fmla="*/ 0 w 7813675"/>
              <a:gd name="connsiteY5" fmla="*/ 0 h 6907803"/>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9891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740434 w 7813675"/>
              <a:gd name="connsiteY3" fmla="*/ 6898913 h 6903720"/>
              <a:gd name="connsiteX4" fmla="*/ 0 w 7813675"/>
              <a:gd name="connsiteY4" fmla="*/ 6903720 h 6903720"/>
              <a:gd name="connsiteX5" fmla="*/ 0 w 7813675"/>
              <a:gd name="connsiteY5" fmla="*/ 0 h 6903720"/>
              <a:gd name="connsiteX0" fmla="*/ 0 w 7813675"/>
              <a:gd name="connsiteY0" fmla="*/ 0 h 6907385"/>
              <a:gd name="connsiteX1" fmla="*/ 7813675 w 7813675"/>
              <a:gd name="connsiteY1" fmla="*/ 0 h 6907385"/>
              <a:gd name="connsiteX2" fmla="*/ 7813675 w 7813675"/>
              <a:gd name="connsiteY2" fmla="*/ 6903720 h 6907385"/>
              <a:gd name="connsiteX3" fmla="*/ 6359380 w 7813675"/>
              <a:gd name="connsiteY3" fmla="*/ 6907385 h 6907385"/>
              <a:gd name="connsiteX4" fmla="*/ 740434 w 7813675"/>
              <a:gd name="connsiteY4" fmla="*/ 6898913 h 6907385"/>
              <a:gd name="connsiteX5" fmla="*/ 0 w 7813675"/>
              <a:gd name="connsiteY5" fmla="*/ 6903720 h 6907385"/>
              <a:gd name="connsiteX6" fmla="*/ 0 w 7813675"/>
              <a:gd name="connsiteY6"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3320 w 7816995"/>
              <a:gd name="connsiteY5" fmla="*/ 690372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2899555 w 7816995"/>
              <a:gd name="connsiteY2" fmla="*/ 464820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995" h="6907385">
                <a:moveTo>
                  <a:pt x="3320" y="0"/>
                </a:moveTo>
                <a:lnTo>
                  <a:pt x="7816995" y="0"/>
                </a:lnTo>
                <a:lnTo>
                  <a:pt x="2899555" y="4648200"/>
                </a:lnTo>
                <a:lnTo>
                  <a:pt x="6362700" y="6907385"/>
                </a:lnTo>
                <a:lnTo>
                  <a:pt x="743754" y="6898913"/>
                </a:lnTo>
                <a:lnTo>
                  <a:pt x="2876060" y="4644390"/>
                </a:lnTo>
                <a:cubicBezTo>
                  <a:pt x="1610033" y="3689302"/>
                  <a:pt x="1117437" y="3324763"/>
                  <a:pt x="0" y="2510645"/>
                </a:cubicBezTo>
                <a:cubicBezTo>
                  <a:pt x="1107" y="1673763"/>
                  <a:pt x="2213" y="836882"/>
                  <a:pt x="3320" y="0"/>
                </a:cubicBezTo>
                <a:close/>
              </a:path>
            </a:pathLst>
          </a:custGeom>
          <a:solidFill>
            <a:schemeClr val="tx2"/>
          </a:solidFill>
          <a:ln w="22225">
            <a:noFill/>
          </a:ln>
        </p:spPr>
        <p:txBody>
          <a:bodyPr lIns="274320" tIns="274320" rtlCol="0">
            <a:normAutofit/>
          </a:bodyPr>
          <a:lstStyle>
            <a:lvl1pPr marL="0" indent="0">
              <a:buNone/>
              <a:defRPr sz="2000"/>
            </a:lvl1pPr>
          </a:lstStyle>
          <a:p>
            <a:pPr rtl="0"/>
            <a:r>
              <a:rPr lang="ru-RU" noProof="0" dirty="0"/>
              <a:t>Щелкните значок, чтобы добавить фото</a:t>
            </a:r>
          </a:p>
        </p:txBody>
      </p:sp>
      <p:sp>
        <p:nvSpPr>
          <p:cNvPr id="2" name="Заголовок 1">
            <a:extLst>
              <a:ext uri="{FF2B5EF4-FFF2-40B4-BE49-F238E27FC236}">
                <a16:creationId xmlns:a16="http://schemas.microsoft.com/office/drawing/2014/main" id="{F657BD59-35CC-9BB3-8621-6FA3356F81AA}"/>
              </a:ext>
            </a:extLst>
          </p:cNvPr>
          <p:cNvSpPr>
            <a:spLocks noGrp="1"/>
          </p:cNvSpPr>
          <p:nvPr>
            <p:ph type="title"/>
          </p:nvPr>
        </p:nvSpPr>
        <p:spPr>
          <a:xfrm>
            <a:off x="6080992" y="731562"/>
            <a:ext cx="4902843" cy="3526778"/>
          </a:xfrm>
          <a:noFill/>
        </p:spPr>
        <p:txBody>
          <a:bodyPr rtlCol="0" anchor="b">
            <a:noAutofit/>
          </a:bodyPr>
          <a:lstStyle/>
          <a:p>
            <a:pPr rtl="0"/>
            <a:endParaRPr lang="ru-RU" noProof="0" dirty="0"/>
          </a:p>
        </p:txBody>
      </p:sp>
      <p:sp>
        <p:nvSpPr>
          <p:cNvPr id="3" name="Объект 2">
            <a:extLst>
              <a:ext uri="{FF2B5EF4-FFF2-40B4-BE49-F238E27FC236}">
                <a16:creationId xmlns:a16="http://schemas.microsoft.com/office/drawing/2014/main" id="{A772710C-A212-1B12-06CD-FA2A14F89D68}"/>
              </a:ext>
            </a:extLst>
          </p:cNvPr>
          <p:cNvSpPr>
            <a:spLocks noGrp="1"/>
          </p:cNvSpPr>
          <p:nvPr>
            <p:ph idx="1" hasCustomPrompt="1"/>
          </p:nvPr>
        </p:nvSpPr>
        <p:spPr>
          <a:xfrm>
            <a:off x="6080992" y="4373217"/>
            <a:ext cx="4902843" cy="1753221"/>
          </a:xfrm>
        </p:spPr>
        <p:txBody>
          <a:bodyPr rtlCol="0" anchor="t" anchorCtr="0">
            <a:normAutofit/>
          </a:bodyPr>
          <a:lstStyle>
            <a:lvl1pPr marL="0" indent="0">
              <a:spcBef>
                <a:spcPts val="1000"/>
              </a:spcBef>
              <a:buNone/>
              <a:defRPr sz="1800">
                <a:solidFill>
                  <a:schemeClr val="tx1"/>
                </a:solidFill>
              </a:defRPr>
            </a:lvl1pPr>
            <a:lvl2pPr>
              <a:spcBef>
                <a:spcPts val="1000"/>
              </a:spcBef>
              <a:defRPr sz="1600">
                <a:solidFill>
                  <a:schemeClr val="tx1"/>
                </a:solidFill>
              </a:defRPr>
            </a:lvl2pPr>
            <a:lvl3pPr>
              <a:spcBef>
                <a:spcPts val="1000"/>
              </a:spcBef>
              <a:defRPr sz="1400">
                <a:solidFill>
                  <a:schemeClr val="tx1"/>
                </a:solidFill>
              </a:defRPr>
            </a:lvl3pPr>
            <a:lvl4pPr>
              <a:spcBef>
                <a:spcPts val="1000"/>
              </a:spcBef>
              <a:defRPr sz="1200">
                <a:solidFill>
                  <a:schemeClr val="tx1"/>
                </a:solidFill>
              </a:defRPr>
            </a:lvl4pPr>
            <a:lvl5pPr>
              <a:spcBef>
                <a:spcPts val="1000"/>
              </a:spcBef>
              <a:defRPr sz="1200">
                <a:solidFill>
                  <a:schemeClr val="tx1"/>
                </a:solidFill>
              </a:defRPr>
            </a:lvl5pPr>
          </a:lstStyle>
          <a:p>
            <a:pPr lvl="0" rtl="0"/>
            <a:r>
              <a:rPr lang="ru-RU" noProof="0" dirty="0"/>
              <a:t>Текст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Tree>
    <p:extLst>
      <p:ext uri="{BB962C8B-B14F-4D97-AF65-F5344CB8AC3E}">
        <p14:creationId xmlns:p14="http://schemas.microsoft.com/office/powerpoint/2010/main" val="216296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Содержимое 2">
    <p:spTree>
      <p:nvGrpSpPr>
        <p:cNvPr id="1" name=""/>
        <p:cNvGrpSpPr/>
        <p:nvPr/>
      </p:nvGrpSpPr>
      <p:grpSpPr>
        <a:xfrm>
          <a:off x="0" y="0"/>
          <a:ext cx="0" cy="0"/>
          <a:chOff x="0" y="0"/>
          <a:chExt cx="0" cy="0"/>
        </a:xfrm>
      </p:grpSpPr>
      <p:sp>
        <p:nvSpPr>
          <p:cNvPr id="7" name="Полилиния 6">
            <a:extLst>
              <a:ext uri="{FF2B5EF4-FFF2-40B4-BE49-F238E27FC236}">
                <a16:creationId xmlns:a16="http://schemas.microsoft.com/office/drawing/2014/main" id="{E1BBEEFE-AE8A-8083-54B6-DBE9BC0E9F10}"/>
              </a:ext>
              <a:ext uri="{C183D7F6-B498-43B3-948B-1728B52AA6E4}">
                <adec:decorative xmlns:adec="http://schemas.microsoft.com/office/drawing/2017/decorative" val="1"/>
              </a:ext>
            </a:extLst>
          </p:cNvPr>
          <p:cNvSpPr/>
          <p:nvPr userDrawn="1"/>
        </p:nvSpPr>
        <p:spPr>
          <a:xfrm>
            <a:off x="-42863" y="0"/>
            <a:ext cx="4658392" cy="6858000"/>
          </a:xfrm>
          <a:custGeom>
            <a:avLst/>
            <a:gdLst>
              <a:gd name="connsiteX0" fmla="*/ 0 w 4658392"/>
              <a:gd name="connsiteY0" fmla="*/ 0 h 6858000"/>
              <a:gd name="connsiteX1" fmla="*/ 4658392 w 4658392"/>
              <a:gd name="connsiteY1" fmla="*/ 0 h 6858000"/>
              <a:gd name="connsiteX2" fmla="*/ 2820797 w 4658392"/>
              <a:gd name="connsiteY2" fmla="*/ 6858000 h 6858000"/>
              <a:gd name="connsiteX3" fmla="*/ 0 w 4658392"/>
              <a:gd name="connsiteY3" fmla="*/ 6858000 h 6858000"/>
              <a:gd name="connsiteX4" fmla="*/ 0 w 46583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8392" h="6858000">
                <a:moveTo>
                  <a:pt x="0" y="0"/>
                </a:moveTo>
                <a:lnTo>
                  <a:pt x="4658392" y="0"/>
                </a:lnTo>
                <a:lnTo>
                  <a:pt x="2820797" y="6858000"/>
                </a:lnTo>
                <a:lnTo>
                  <a:pt x="0" y="6858000"/>
                </a:lnTo>
                <a:lnTo>
                  <a:pt x="0" y="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dirty="0"/>
          </a:p>
        </p:txBody>
      </p:sp>
      <p:cxnSp>
        <p:nvCxnSpPr>
          <p:cNvPr id="8" name="Прямая соединительная линия 7">
            <a:extLst>
              <a:ext uri="{FF2B5EF4-FFF2-40B4-BE49-F238E27FC236}">
                <a16:creationId xmlns:a16="http://schemas.microsoft.com/office/drawing/2014/main" id="{E64FF31D-04D7-B1F4-53B1-AA4170602E03}"/>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D9F040EF-92FF-AEA1-BBA6-A4B739E11945}"/>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ECA59A84-C321-FDF9-555F-1FB322EBBC7B}"/>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F657BD59-35CC-9BB3-8621-6FA3356F81AA}"/>
              </a:ext>
            </a:extLst>
          </p:cNvPr>
          <p:cNvSpPr>
            <a:spLocks noGrp="1"/>
          </p:cNvSpPr>
          <p:nvPr>
            <p:ph type="title" hasCustomPrompt="1"/>
          </p:nvPr>
        </p:nvSpPr>
        <p:spPr>
          <a:xfrm>
            <a:off x="838200" y="509286"/>
            <a:ext cx="3200400" cy="5617193"/>
          </a:xfrm>
        </p:spPr>
        <p:txBody>
          <a:bodyPr rtlCol="0">
            <a:noAutofit/>
          </a:bodyPr>
          <a:lstStyle/>
          <a:p>
            <a:pPr rtl="0"/>
            <a:r>
              <a:rPr lang="ru-RU" noProof="0" dirty="0"/>
              <a:t>Заголовок слайда</a:t>
            </a:r>
          </a:p>
        </p:txBody>
      </p:sp>
      <p:sp>
        <p:nvSpPr>
          <p:cNvPr id="3" name="Объект 2">
            <a:extLst>
              <a:ext uri="{FF2B5EF4-FFF2-40B4-BE49-F238E27FC236}">
                <a16:creationId xmlns:a16="http://schemas.microsoft.com/office/drawing/2014/main" id="{A772710C-A212-1B12-06CD-FA2A14F89D68}"/>
              </a:ext>
            </a:extLst>
          </p:cNvPr>
          <p:cNvSpPr>
            <a:spLocks noGrp="1"/>
          </p:cNvSpPr>
          <p:nvPr>
            <p:ph idx="1" hasCustomPrompt="1"/>
          </p:nvPr>
        </p:nvSpPr>
        <p:spPr>
          <a:xfrm>
            <a:off x="5023412" y="509286"/>
            <a:ext cx="4328932" cy="5617194"/>
          </a:xfrm>
        </p:spPr>
        <p:txBody>
          <a:bodyPr rtlCol="0" anchor="ctr" anchorCtr="0">
            <a:normAutofit/>
          </a:bodyPr>
          <a:lstStyle>
            <a:lvl1pPr marL="0" indent="0">
              <a:lnSpc>
                <a:spcPct val="150000"/>
              </a:lnSpc>
              <a:spcBef>
                <a:spcPts val="1000"/>
              </a:spcBef>
              <a:buNone/>
              <a:defRPr sz="1800"/>
            </a:lvl1pPr>
            <a:lvl2pPr marL="457200" indent="0">
              <a:lnSpc>
                <a:spcPct val="150000"/>
              </a:lnSpc>
              <a:spcBef>
                <a:spcPts val="1000"/>
              </a:spcBef>
              <a:buNone/>
              <a:defRPr sz="1600"/>
            </a:lvl2pPr>
            <a:lvl3pPr marL="914400" indent="0">
              <a:lnSpc>
                <a:spcPct val="150000"/>
              </a:lnSpc>
              <a:spcBef>
                <a:spcPts val="1000"/>
              </a:spcBef>
              <a:buNone/>
              <a:defRPr sz="1400"/>
            </a:lvl3pPr>
            <a:lvl4pPr marL="1371600" indent="0">
              <a:lnSpc>
                <a:spcPct val="150000"/>
              </a:lnSpc>
              <a:spcBef>
                <a:spcPts val="1000"/>
              </a:spcBef>
              <a:buNone/>
              <a:defRPr sz="1200"/>
            </a:lvl4pPr>
            <a:lvl5pPr marL="1828800" indent="0">
              <a:lnSpc>
                <a:spcPct val="150000"/>
              </a:lnSpc>
              <a:spcBef>
                <a:spcPts val="1000"/>
              </a:spcBef>
              <a:buNone/>
              <a:defRPr sz="1200"/>
            </a:lvl5pPr>
          </a:lstStyle>
          <a:p>
            <a:pPr lvl="0" rtl="0"/>
            <a:r>
              <a:rPr lang="ru-RU" noProof="0" dirty="0"/>
              <a:t>Текст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14" name="Рисунок 13">
            <a:extLst>
              <a:ext uri="{FF2B5EF4-FFF2-40B4-BE49-F238E27FC236}">
                <a16:creationId xmlns:a16="http://schemas.microsoft.com/office/drawing/2014/main" id="{760CD5A6-A0E4-A658-65B1-0D6C0533166A}"/>
              </a:ext>
            </a:extLst>
          </p:cNvPr>
          <p:cNvSpPr>
            <a:spLocks noGrp="1"/>
          </p:cNvSpPr>
          <p:nvPr>
            <p:ph type="pic" sz="quarter" idx="13" hasCustomPrompt="1"/>
          </p:nvPr>
        </p:nvSpPr>
        <p:spPr>
          <a:xfrm>
            <a:off x="9548813" y="-22860"/>
            <a:ext cx="2651760" cy="6903720"/>
          </a:xfrm>
        </p:spPr>
        <p:txBody>
          <a:bodyPr lIns="182880" tIns="274320" rIns="182880" rtlCol="0">
            <a:normAutofit/>
          </a:bodyPr>
          <a:lstStyle>
            <a:lvl1pPr marL="0" indent="0" algn="ctr">
              <a:buNone/>
              <a:defRPr sz="2000"/>
            </a:lvl1pPr>
          </a:lstStyle>
          <a:p>
            <a:pPr rtl="0"/>
            <a:r>
              <a:rPr lang="ru-RU" noProof="0" dirty="0"/>
              <a:t>Щелкните значок, чтобы добавить фото</a:t>
            </a:r>
          </a:p>
        </p:txBody>
      </p:sp>
      <p:sp>
        <p:nvSpPr>
          <p:cNvPr id="4" name="Дата 3">
            <a:extLst>
              <a:ext uri="{FF2B5EF4-FFF2-40B4-BE49-F238E27FC236}">
                <a16:creationId xmlns:a16="http://schemas.microsoft.com/office/drawing/2014/main" id="{8C56EB0F-63C8-5F75-A333-3413A9DC6F76}"/>
              </a:ext>
            </a:extLst>
          </p:cNvPr>
          <p:cNvSpPr>
            <a:spLocks noGrp="1"/>
          </p:cNvSpPr>
          <p:nvPr>
            <p:ph type="dt" sz="half" idx="10"/>
          </p:nvPr>
        </p:nvSpPr>
        <p:spPr/>
        <p:txBody>
          <a:bodyPr rtlCol="0"/>
          <a:lstStyle/>
          <a:p>
            <a:pPr rtl="0"/>
            <a:endParaRPr lang="ru-RU" noProof="0" dirty="0"/>
          </a:p>
        </p:txBody>
      </p:sp>
      <p:sp>
        <p:nvSpPr>
          <p:cNvPr id="5" name="Нижний колонтитул 4">
            <a:extLst>
              <a:ext uri="{FF2B5EF4-FFF2-40B4-BE49-F238E27FC236}">
                <a16:creationId xmlns:a16="http://schemas.microsoft.com/office/drawing/2014/main" id="{4D4DE333-25B4-E092-1CC4-C3D20BA25168}"/>
              </a:ext>
            </a:extLst>
          </p:cNvPr>
          <p:cNvSpPr>
            <a:spLocks noGrp="1"/>
          </p:cNvSpPr>
          <p:nvPr>
            <p:ph type="ftr" sz="quarter" idx="11"/>
          </p:nvPr>
        </p:nvSpPr>
        <p:spPr/>
        <p:txBody>
          <a:bodyPr rtlCol="0"/>
          <a:lstStyle/>
          <a:p>
            <a:pPr rtl="0"/>
            <a:r>
              <a:rPr lang="en-US" noProof="0"/>
              <a:t>MIEM HSE Winter school 2026</a:t>
            </a:r>
            <a:endParaRPr lang="ru-RU" noProof="0" dirty="0"/>
          </a:p>
        </p:txBody>
      </p:sp>
      <p:sp>
        <p:nvSpPr>
          <p:cNvPr id="6" name="Номер слайда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rtlCol="0"/>
          <a:lstStyle/>
          <a:p>
            <a:pPr rtl="0"/>
            <a:fld id="{CBD12358-51D2-46B3-9BDE-DF29528B9454}" type="slidenum">
              <a:rPr lang="ru-RU" noProof="0" smtClean="0"/>
              <a:t>‹#›</a:t>
            </a:fld>
            <a:endParaRPr lang="ru-RU" noProof="0" dirty="0"/>
          </a:p>
        </p:txBody>
      </p:sp>
    </p:spTree>
    <p:extLst>
      <p:ext uri="{BB962C8B-B14F-4D97-AF65-F5344CB8AC3E}">
        <p14:creationId xmlns:p14="http://schemas.microsoft.com/office/powerpoint/2010/main" val="191438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 рисунок">
    <p:spTree>
      <p:nvGrpSpPr>
        <p:cNvPr id="1" name=""/>
        <p:cNvGrpSpPr/>
        <p:nvPr/>
      </p:nvGrpSpPr>
      <p:grpSpPr>
        <a:xfrm>
          <a:off x="0" y="0"/>
          <a:ext cx="0" cy="0"/>
          <a:chOff x="0" y="0"/>
          <a:chExt cx="0" cy="0"/>
        </a:xfrm>
      </p:grpSpPr>
      <p:cxnSp>
        <p:nvCxnSpPr>
          <p:cNvPr id="2" name="Прямая соединительная линия 1">
            <a:extLst>
              <a:ext uri="{FF2B5EF4-FFF2-40B4-BE49-F238E27FC236}">
                <a16:creationId xmlns:a16="http://schemas.microsoft.com/office/drawing/2014/main" id="{C6EC6AF9-CC07-5258-9160-8C6391530C61}"/>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3" name="Прямая соединительная линия 2">
            <a:extLst>
              <a:ext uri="{FF2B5EF4-FFF2-40B4-BE49-F238E27FC236}">
                <a16:creationId xmlns:a16="http://schemas.microsoft.com/office/drawing/2014/main" id="{5BC6DCCE-3025-75FB-9405-8D51DCD63D67}"/>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id="{7516CCC3-736F-49AC-F079-9A090DAA816E}"/>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33BF578A-ADDB-6713-E5AD-0FF27EDC2E5E}"/>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1" name="Заголовок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1524000" y="743671"/>
            <a:ext cx="9144000" cy="3361254"/>
          </a:xfrm>
        </p:spPr>
        <p:txBody>
          <a:bodyPr rtlCol="0" anchor="b">
            <a:noAutofit/>
          </a:bodyPr>
          <a:lstStyle>
            <a:lvl1pPr algn="ctr">
              <a:defRPr sz="4400"/>
            </a:lvl1pPr>
          </a:lstStyle>
          <a:p>
            <a:pPr rtl="0"/>
            <a:r>
              <a:rPr lang="ru-RU" noProof="0" dirty="0"/>
              <a:t>Заголовок слайда</a:t>
            </a:r>
          </a:p>
        </p:txBody>
      </p:sp>
      <p:sp>
        <p:nvSpPr>
          <p:cNvPr id="8" name="Рисунок 7">
            <a:extLst>
              <a:ext uri="{FF2B5EF4-FFF2-40B4-BE49-F238E27FC236}">
                <a16:creationId xmlns:a16="http://schemas.microsoft.com/office/drawing/2014/main" id="{E592AF4F-2F83-7005-B3AC-6FCC7FB19140}"/>
              </a:ext>
            </a:extLst>
          </p:cNvPr>
          <p:cNvSpPr>
            <a:spLocks noGrp="1"/>
          </p:cNvSpPr>
          <p:nvPr>
            <p:ph type="pic" sz="quarter" idx="13" hasCustomPrompt="1"/>
          </p:nvPr>
        </p:nvSpPr>
        <p:spPr>
          <a:xfrm>
            <a:off x="-7620" y="4766434"/>
            <a:ext cx="12207240" cy="2121408"/>
          </a:xfrm>
        </p:spPr>
        <p:txBody>
          <a:bodyPr rtlCol="0">
            <a:noAutofit/>
          </a:bodyPr>
          <a:lstStyle>
            <a:lvl1pPr marL="0" indent="0" algn="ctr">
              <a:buNone/>
              <a:defRPr sz="2000"/>
            </a:lvl1pPr>
          </a:lstStyle>
          <a:p>
            <a:pPr rtl="0"/>
            <a:r>
              <a:rPr lang="ru-RU" noProof="0" dirty="0"/>
              <a:t>Щелкните значок, чтобы добавить фото</a:t>
            </a:r>
          </a:p>
        </p:txBody>
      </p:sp>
    </p:spTree>
    <p:extLst>
      <p:ext uri="{BB962C8B-B14F-4D97-AF65-F5344CB8AC3E}">
        <p14:creationId xmlns:p14="http://schemas.microsoft.com/office/powerpoint/2010/main" val="329842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Заголовок + подзаголовок + рисунок">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83CF0EA4-D201-44E7-3558-D05CB4233ECE}"/>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7A643EA3-ACAA-539C-A041-266A895A2B1C}"/>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1681E18B-2347-8DB6-2A7F-3EAC100A412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32772C41-A024-2F33-1F04-21E003FA7291}"/>
              </a:ext>
            </a:extLst>
          </p:cNvPr>
          <p:cNvSpPr>
            <a:spLocks noGrp="1"/>
          </p:cNvSpPr>
          <p:nvPr>
            <p:ph type="ctrTitle"/>
          </p:nvPr>
        </p:nvSpPr>
        <p:spPr>
          <a:xfrm>
            <a:off x="1215072" y="528320"/>
            <a:ext cx="5028566" cy="3354992"/>
          </a:xfrm>
        </p:spPr>
        <p:txBody>
          <a:bodyPr rtlCol="0" anchor="b">
            <a:noAutofit/>
          </a:bodyPr>
          <a:lstStyle>
            <a:lvl1pPr algn="l">
              <a:defRPr sz="4400"/>
            </a:lvl1pPr>
          </a:lstStyle>
          <a:p>
            <a:pPr rtl="0"/>
            <a:endParaRPr lang="ru-RU" noProof="0" dirty="0"/>
          </a:p>
        </p:txBody>
      </p:sp>
      <p:sp>
        <p:nvSpPr>
          <p:cNvPr id="3" name="Подзаголовок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215072" y="4027992"/>
            <a:ext cx="5028565" cy="1894972"/>
          </a:xfrm>
        </p:spPr>
        <p:txBody>
          <a:bodyPr rtlCol="0">
            <a:noAutofit/>
          </a:bodyPr>
          <a:lstStyle>
            <a:lvl1pPr marL="0" indent="0" algn="l">
              <a:buNone/>
              <a:defRPr sz="1800" b="1"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dirty="0"/>
              <a:t>Подзаголовок слайда</a:t>
            </a:r>
          </a:p>
        </p:txBody>
      </p:sp>
      <p:sp>
        <p:nvSpPr>
          <p:cNvPr id="7" name="Рисунок 7">
            <a:extLst>
              <a:ext uri="{FF2B5EF4-FFF2-40B4-BE49-F238E27FC236}">
                <a16:creationId xmlns:a16="http://schemas.microsoft.com/office/drawing/2014/main" id="{AA872EE9-FDFB-95A7-3547-DCAA0B51FE21}"/>
              </a:ext>
            </a:extLst>
          </p:cNvPr>
          <p:cNvSpPr>
            <a:spLocks noGrp="1"/>
          </p:cNvSpPr>
          <p:nvPr>
            <p:ph type="pic" sz="quarter" idx="13" hasCustomPrompt="1"/>
          </p:nvPr>
        </p:nvSpPr>
        <p:spPr>
          <a:xfrm>
            <a:off x="7257326" y="-11576"/>
            <a:ext cx="4946249" cy="6903720"/>
          </a:xfrm>
          <a:custGeom>
            <a:avLst/>
            <a:gdLst>
              <a:gd name="connsiteX0" fmla="*/ 0 w 4977139"/>
              <a:gd name="connsiteY0" fmla="*/ 0 h 6858000"/>
              <a:gd name="connsiteX1" fmla="*/ 4977139 w 4977139"/>
              <a:gd name="connsiteY1" fmla="*/ 0 h 6858000"/>
              <a:gd name="connsiteX2" fmla="*/ 4977139 w 4977139"/>
              <a:gd name="connsiteY2" fmla="*/ 6858000 h 6858000"/>
              <a:gd name="connsiteX3" fmla="*/ 0 w 4977139"/>
              <a:gd name="connsiteY3" fmla="*/ 6858000 h 6858000"/>
              <a:gd name="connsiteX4" fmla="*/ 0 w 4977139"/>
              <a:gd name="connsiteY4" fmla="*/ 0 h 6858000"/>
              <a:gd name="connsiteX0" fmla="*/ 0 w 4977139"/>
              <a:gd name="connsiteY0" fmla="*/ 0 h 6892724"/>
              <a:gd name="connsiteX1" fmla="*/ 4977139 w 4977139"/>
              <a:gd name="connsiteY1" fmla="*/ 0 h 6892724"/>
              <a:gd name="connsiteX2" fmla="*/ 4977139 w 4977139"/>
              <a:gd name="connsiteY2" fmla="*/ 6858000 h 6892724"/>
              <a:gd name="connsiteX3" fmla="*/ 1863524 w 4977139"/>
              <a:gd name="connsiteY3" fmla="*/ 6892724 h 6892724"/>
              <a:gd name="connsiteX4" fmla="*/ 0 w 4977139"/>
              <a:gd name="connsiteY4" fmla="*/ 0 h 6892724"/>
              <a:gd name="connsiteX0" fmla="*/ 0 w 4977139"/>
              <a:gd name="connsiteY0" fmla="*/ 0 h 6892724"/>
              <a:gd name="connsiteX1" fmla="*/ 4977139 w 4977139"/>
              <a:gd name="connsiteY1" fmla="*/ 0 h 6892724"/>
              <a:gd name="connsiteX2" fmla="*/ 4977139 w 4977139"/>
              <a:gd name="connsiteY2" fmla="*/ 6892724 h 6892724"/>
              <a:gd name="connsiteX3" fmla="*/ 1863524 w 4977139"/>
              <a:gd name="connsiteY3" fmla="*/ 6892724 h 6892724"/>
              <a:gd name="connsiteX4" fmla="*/ 0 w 4977139"/>
              <a:gd name="connsiteY4" fmla="*/ 0 h 6892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7139" h="6892724">
                <a:moveTo>
                  <a:pt x="0" y="0"/>
                </a:moveTo>
                <a:lnTo>
                  <a:pt x="4977139" y="0"/>
                </a:lnTo>
                <a:lnTo>
                  <a:pt x="4977139" y="6892724"/>
                </a:lnTo>
                <a:lnTo>
                  <a:pt x="1863524" y="6892724"/>
                </a:lnTo>
                <a:lnTo>
                  <a:pt x="0" y="0"/>
                </a:lnTo>
                <a:close/>
              </a:path>
            </a:pathLst>
          </a:custGeom>
        </p:spPr>
        <p:txBody>
          <a:bodyPr tIns="274320" rIns="274320" rtlCol="0">
            <a:normAutofit/>
          </a:bodyPr>
          <a:lstStyle>
            <a:lvl1pPr marL="0" indent="0" algn="r">
              <a:buNone/>
              <a:defRPr sz="2000"/>
            </a:lvl1pPr>
          </a:lstStyle>
          <a:p>
            <a:pPr rtl="0"/>
            <a:r>
              <a:rPr lang="ru-RU" noProof="0" dirty="0"/>
              <a:t>Щелкните значок, чтобы добавить фото</a:t>
            </a:r>
          </a:p>
        </p:txBody>
      </p:sp>
    </p:spTree>
    <p:extLst>
      <p:ext uri="{BB962C8B-B14F-4D97-AF65-F5344CB8AC3E}">
        <p14:creationId xmlns:p14="http://schemas.microsoft.com/office/powerpoint/2010/main" val="1924186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одержимое 1">
    <p:spTree>
      <p:nvGrpSpPr>
        <p:cNvPr id="1" name=""/>
        <p:cNvGrpSpPr/>
        <p:nvPr/>
      </p:nvGrpSpPr>
      <p:grpSpPr>
        <a:xfrm>
          <a:off x="0" y="0"/>
          <a:ext cx="0" cy="0"/>
          <a:chOff x="0" y="0"/>
          <a:chExt cx="0" cy="0"/>
        </a:xfrm>
      </p:grpSpPr>
      <p:cxnSp>
        <p:nvCxnSpPr>
          <p:cNvPr id="7" name="Прямая соединительная линия 6">
            <a:extLst>
              <a:ext uri="{FF2B5EF4-FFF2-40B4-BE49-F238E27FC236}">
                <a16:creationId xmlns:a16="http://schemas.microsoft.com/office/drawing/2014/main" id="{66CBD635-4863-B127-5668-D2C7DA8CDE92}"/>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id="{A1629720-DD91-8012-686D-AABA439870ED}"/>
              </a:ext>
              <a:ext uri="{C183D7F6-B498-43B3-948B-1728B52AA6E4}">
                <adec:decorative xmlns:adec="http://schemas.microsoft.com/office/drawing/2017/decorative" val="1"/>
              </a:ext>
            </a:extLst>
          </p:cNvPr>
          <p:cNvCxnSpPr>
            <a:cxnSpLocks/>
          </p:cNvCxnSpPr>
          <p:nvPr userDrawn="1"/>
        </p:nvCxnSpPr>
        <p:spPr>
          <a:xfrm flipH="1">
            <a:off x="10911820" y="0"/>
            <a:ext cx="913577" cy="68580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F657BD59-35CC-9BB3-8621-6FA3356F81AA}"/>
              </a:ext>
            </a:extLst>
          </p:cNvPr>
          <p:cNvSpPr>
            <a:spLocks noGrp="1"/>
          </p:cNvSpPr>
          <p:nvPr>
            <p:ph type="title" hasCustomPrompt="1"/>
          </p:nvPr>
        </p:nvSpPr>
        <p:spPr>
          <a:xfrm>
            <a:off x="3970117" y="185195"/>
            <a:ext cx="6930838" cy="1505493"/>
          </a:xfrm>
        </p:spPr>
        <p:txBody>
          <a:bodyPr rtlCol="0" anchor="b" anchorCtr="0">
            <a:noAutofit/>
          </a:bodyPr>
          <a:lstStyle>
            <a:lvl1pPr>
              <a:defRPr sz="3600"/>
            </a:lvl1pPr>
          </a:lstStyle>
          <a:p>
            <a:pPr rtl="0"/>
            <a:r>
              <a:rPr lang="ru-RU" noProof="0" dirty="0"/>
              <a:t>Заголовок слайда</a:t>
            </a:r>
          </a:p>
        </p:txBody>
      </p:sp>
      <p:sp>
        <p:nvSpPr>
          <p:cNvPr id="12" name="Рисунок 11">
            <a:extLst>
              <a:ext uri="{FF2B5EF4-FFF2-40B4-BE49-F238E27FC236}">
                <a16:creationId xmlns:a16="http://schemas.microsoft.com/office/drawing/2014/main" id="{1FB27827-7491-B1C2-D9C5-975A9FF66EC1}"/>
              </a:ext>
            </a:extLst>
          </p:cNvPr>
          <p:cNvSpPr>
            <a:spLocks noGrp="1"/>
          </p:cNvSpPr>
          <p:nvPr>
            <p:ph type="pic" sz="quarter" idx="10" hasCustomPrompt="1"/>
          </p:nvPr>
        </p:nvSpPr>
        <p:spPr>
          <a:xfrm>
            <a:off x="-18788" y="-22860"/>
            <a:ext cx="3291840" cy="6903720"/>
          </a:xfrm>
        </p:spPr>
        <p:txBody>
          <a:bodyPr lIns="182880" tIns="274320" rIns="182880" rtlCol="0">
            <a:normAutofit/>
          </a:bodyPr>
          <a:lstStyle>
            <a:lvl1pPr marL="0" indent="0" algn="ctr">
              <a:buNone/>
              <a:defRPr sz="2000"/>
            </a:lvl1pPr>
          </a:lstStyle>
          <a:p>
            <a:pPr rtl="0"/>
            <a:r>
              <a:rPr lang="ru-RU" noProof="0" dirty="0"/>
              <a:t>Щелкните значок, чтобы добавить фото</a:t>
            </a:r>
          </a:p>
        </p:txBody>
      </p:sp>
      <p:sp>
        <p:nvSpPr>
          <p:cNvPr id="11" name="Объект 3">
            <a:extLst>
              <a:ext uri="{FF2B5EF4-FFF2-40B4-BE49-F238E27FC236}">
                <a16:creationId xmlns:a16="http://schemas.microsoft.com/office/drawing/2014/main" id="{7D4D4555-A25D-09B6-36AF-5977189F2DDE}"/>
              </a:ext>
            </a:extLst>
          </p:cNvPr>
          <p:cNvSpPr>
            <a:spLocks noGrp="1"/>
          </p:cNvSpPr>
          <p:nvPr>
            <p:ph sz="half" idx="2" hasCustomPrompt="1"/>
          </p:nvPr>
        </p:nvSpPr>
        <p:spPr>
          <a:xfrm>
            <a:off x="3970116" y="2022395"/>
            <a:ext cx="6941703" cy="4297680"/>
          </a:xfrm>
        </p:spPr>
        <p:txBody>
          <a:bodyPr rtlCol="0">
            <a:normAutofit/>
          </a:bodyPr>
          <a:lstStyle>
            <a:lvl1pPr marL="228600" indent="-228600">
              <a:spcBef>
                <a:spcPts val="1000"/>
              </a:spcBef>
              <a:spcAft>
                <a:spcPts val="1500"/>
              </a:spcAft>
              <a:buFont typeface="Arial" panose="020B0604020202020204" pitchFamily="34" charset="0"/>
              <a:buChar char="•"/>
              <a:defRPr sz="1800"/>
            </a:lvl1pPr>
            <a:lvl2pPr>
              <a:spcBef>
                <a:spcPts val="1000"/>
              </a:spcBef>
              <a:spcAft>
                <a:spcPts val="1500"/>
              </a:spcAft>
              <a:defRPr sz="1800"/>
            </a:lvl2pPr>
            <a:lvl3pPr>
              <a:spcBef>
                <a:spcPts val="1000"/>
              </a:spcBef>
              <a:spcAft>
                <a:spcPts val="1500"/>
              </a:spcAft>
              <a:defRPr sz="1800"/>
            </a:lvl3pPr>
            <a:lvl4pPr>
              <a:spcBef>
                <a:spcPts val="1000"/>
              </a:spcBef>
              <a:spcAft>
                <a:spcPts val="1500"/>
              </a:spcAft>
              <a:defRPr sz="1800"/>
            </a:lvl4pPr>
            <a:lvl5pPr>
              <a:spcBef>
                <a:spcPts val="1000"/>
              </a:spcBef>
              <a:spcAft>
                <a:spcPts val="1500"/>
              </a:spcAft>
              <a:defRPr sz="1800"/>
            </a:lvl5pPr>
          </a:lstStyle>
          <a:p>
            <a:pPr lvl="0" rtl="0"/>
            <a:r>
              <a:rPr lang="ru-RU" noProof="0" dirty="0"/>
              <a:t>Текст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Tree>
    <p:extLst>
      <p:ext uri="{BB962C8B-B14F-4D97-AF65-F5344CB8AC3E}">
        <p14:creationId xmlns:p14="http://schemas.microsoft.com/office/powerpoint/2010/main" val="258789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Заголовок + подзаголовок">
    <p:spTree>
      <p:nvGrpSpPr>
        <p:cNvPr id="1" name=""/>
        <p:cNvGrpSpPr/>
        <p:nvPr/>
      </p:nvGrpSpPr>
      <p:grpSpPr>
        <a:xfrm>
          <a:off x="0" y="0"/>
          <a:ext cx="0" cy="0"/>
          <a:chOff x="0" y="0"/>
          <a:chExt cx="0" cy="0"/>
        </a:xfrm>
      </p:grpSpPr>
      <p:sp>
        <p:nvSpPr>
          <p:cNvPr id="7" name="Полилиния 10">
            <a:extLst>
              <a:ext uri="{FF2B5EF4-FFF2-40B4-BE49-F238E27FC236}">
                <a16:creationId xmlns:a16="http://schemas.microsoft.com/office/drawing/2014/main" id="{C4293765-78A6-5206-26C2-E8817B2834F6}"/>
              </a:ext>
              <a:ext uri="{C183D7F6-B498-43B3-948B-1728B52AA6E4}">
                <adec:decorative xmlns:adec="http://schemas.microsoft.com/office/drawing/2017/decorative" val="1"/>
              </a:ext>
            </a:extLst>
          </p:cNvPr>
          <p:cNvSpPr/>
          <p:nvPr userDrawn="1"/>
        </p:nvSpPr>
        <p:spPr>
          <a:xfrm>
            <a:off x="0" y="0"/>
            <a:ext cx="7470792" cy="6858000"/>
          </a:xfrm>
          <a:custGeom>
            <a:avLst/>
            <a:gdLst>
              <a:gd name="connsiteX0" fmla="*/ 0 w 7470792"/>
              <a:gd name="connsiteY0" fmla="*/ 0 h 6858000"/>
              <a:gd name="connsiteX1" fmla="*/ 7470792 w 7470792"/>
              <a:gd name="connsiteY1" fmla="*/ 0 h 6858000"/>
              <a:gd name="connsiteX2" fmla="*/ 5633197 w 7470792"/>
              <a:gd name="connsiteY2" fmla="*/ 6858000 h 6858000"/>
              <a:gd name="connsiteX3" fmla="*/ 0 w 74707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470792" h="6858000">
                <a:moveTo>
                  <a:pt x="0" y="0"/>
                </a:moveTo>
                <a:lnTo>
                  <a:pt x="7470792" y="0"/>
                </a:lnTo>
                <a:lnTo>
                  <a:pt x="5633197" y="6858000"/>
                </a:lnTo>
                <a:lnTo>
                  <a:pt x="0" y="685800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dirty="0">
              <a:ln>
                <a:noFill/>
              </a:ln>
            </a:endParaRPr>
          </a:p>
        </p:txBody>
      </p:sp>
      <p:cxnSp>
        <p:nvCxnSpPr>
          <p:cNvPr id="8" name="Прямая соединительная линия 7">
            <a:extLst>
              <a:ext uri="{FF2B5EF4-FFF2-40B4-BE49-F238E27FC236}">
                <a16:creationId xmlns:a16="http://schemas.microsoft.com/office/drawing/2014/main" id="{BB4E351F-7451-86A3-5271-0D00B9EFA662}"/>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CA860223-A40E-30ED-6832-0825A930BB67}"/>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00B6907E-F17B-783E-D454-DFC62D0977A0}"/>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26B12211-7E94-9534-6F2D-2AFD2EBE36F0}"/>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36580245-E985-EC3F-9385-D0F517F0C151}"/>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id="{B75A82A3-E3DF-978F-4BD7-10E0F1075B64}"/>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9EDC40AE-D1CB-7535-22E2-E6D910FB8229}"/>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1524000" y="685800"/>
            <a:ext cx="9144000" cy="3136738"/>
          </a:xfrm>
        </p:spPr>
        <p:txBody>
          <a:bodyPr rtlCol="0" anchor="b">
            <a:noAutofit/>
          </a:bodyPr>
          <a:lstStyle>
            <a:lvl1pPr algn="ctr">
              <a:defRPr sz="4400"/>
            </a:lvl1pPr>
          </a:lstStyle>
          <a:p>
            <a:pPr rtl="0"/>
            <a:r>
              <a:rPr lang="ru-RU" noProof="0" dirty="0"/>
              <a:t>Заголовок слайда</a:t>
            </a:r>
          </a:p>
        </p:txBody>
      </p:sp>
      <p:sp>
        <p:nvSpPr>
          <p:cNvPr id="3" name="Подзаголовок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524000" y="3978800"/>
            <a:ext cx="9144000" cy="1965960"/>
          </a:xfrm>
        </p:spPr>
        <p:txBody>
          <a:bodyPr rtlCol="0">
            <a:noAutofit/>
          </a:bodyPr>
          <a:lstStyle>
            <a:lvl1pPr marL="0" indent="0" algn="ctr">
              <a:buNone/>
              <a:defRPr sz="1800" b="1"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dirty="0"/>
              <a:t>Подзаголовок слайда</a:t>
            </a:r>
          </a:p>
        </p:txBody>
      </p:sp>
    </p:spTree>
    <p:extLst>
      <p:ext uri="{BB962C8B-B14F-4D97-AF65-F5344CB8AC3E}">
        <p14:creationId xmlns:p14="http://schemas.microsoft.com/office/powerpoint/2010/main" val="156372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Два объекта содержимого 1">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59E49FCE-658C-FF5A-6405-3D10F1AC1B06}"/>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F903C516-D418-5E3E-1E4E-1DF8464338FE}"/>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D7BF5B15-0E8A-A82C-6E9C-FCF3FBAAD468}"/>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354B33CA-9490-C8E1-FE4F-06367AF2921F}"/>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5586824F-3198-FE44-5A4A-70312048DAF9}"/>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id="{5058CD71-6E97-B6A9-11B6-867ED408DEE2}"/>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1E9FDAA6-BDE8-D6C3-17CD-F87BFB54F54A}"/>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rtlCol="0" anchor="b" anchorCtr="0">
            <a:noAutofit/>
          </a:bodyPr>
          <a:lstStyle>
            <a:lvl1pPr>
              <a:defRPr sz="3600"/>
            </a:lvl1pPr>
          </a:lstStyle>
          <a:p>
            <a:pPr rtl="0"/>
            <a:r>
              <a:rPr lang="ru-RU" noProof="0" dirty="0"/>
              <a:t>Заголовок слайда</a:t>
            </a:r>
          </a:p>
        </p:txBody>
      </p:sp>
      <p:sp>
        <p:nvSpPr>
          <p:cNvPr id="17" name="Объект 3">
            <a:extLst>
              <a:ext uri="{FF2B5EF4-FFF2-40B4-BE49-F238E27FC236}">
                <a16:creationId xmlns:a16="http://schemas.microsoft.com/office/drawing/2014/main" id="{42A0738D-E9A9-14B7-4739-62E402B0C2DF}"/>
              </a:ext>
            </a:extLst>
          </p:cNvPr>
          <p:cNvSpPr>
            <a:spLocks noGrp="1"/>
          </p:cNvSpPr>
          <p:nvPr>
            <p:ph sz="half" idx="14" hasCustomPrompt="1"/>
          </p:nvPr>
        </p:nvSpPr>
        <p:spPr>
          <a:xfrm>
            <a:off x="834961" y="2032663"/>
            <a:ext cx="4463005" cy="4067492"/>
          </a:xfrm>
        </p:spPr>
        <p:txBody>
          <a:bodyPr rtlCol="0">
            <a:normAutofit/>
          </a:bodyPr>
          <a:lstStyle>
            <a:lvl1pPr marL="0" indent="0">
              <a:spcBef>
                <a:spcPts val="1000"/>
              </a:spcBef>
              <a:spcAft>
                <a:spcPts val="500"/>
              </a:spcAft>
              <a:buNone/>
              <a:defRPr sz="1800"/>
            </a:lvl1pPr>
            <a:lvl2pPr marL="0">
              <a:spcBef>
                <a:spcPts val="1000"/>
              </a:spcBef>
              <a:spcAft>
                <a:spcPts val="500"/>
              </a:spcAft>
              <a:defRPr sz="1800"/>
            </a:lvl2pPr>
            <a:lvl3pPr marL="457200">
              <a:spcBef>
                <a:spcPts val="1000"/>
              </a:spcBef>
              <a:spcAft>
                <a:spcPts val="500"/>
              </a:spcAft>
              <a:defRPr sz="1800"/>
            </a:lvl3pPr>
            <a:lvl4pPr marL="685800">
              <a:spcBef>
                <a:spcPts val="1000"/>
              </a:spcBef>
              <a:spcAft>
                <a:spcPts val="500"/>
              </a:spcAft>
              <a:defRPr sz="1800"/>
            </a:lvl4pPr>
            <a:lvl5pPr marL="914400">
              <a:spcBef>
                <a:spcPts val="1000"/>
              </a:spcBef>
              <a:spcAft>
                <a:spcPts val="500"/>
              </a:spcAft>
              <a:defRPr sz="1800"/>
            </a:lvl5pPr>
          </a:lstStyle>
          <a:p>
            <a:pPr lvl="0" rtl="0"/>
            <a:r>
              <a:rPr lang="ru-RU" noProof="0" dirty="0"/>
              <a:t>Текст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15" name="Объект 3">
            <a:extLst>
              <a:ext uri="{FF2B5EF4-FFF2-40B4-BE49-F238E27FC236}">
                <a16:creationId xmlns:a16="http://schemas.microsoft.com/office/drawing/2014/main" id="{A766D4CB-8BCE-C6EE-EF57-A8A819EBD366}"/>
              </a:ext>
            </a:extLst>
          </p:cNvPr>
          <p:cNvSpPr>
            <a:spLocks noGrp="1"/>
          </p:cNvSpPr>
          <p:nvPr>
            <p:ph sz="half" idx="13" hasCustomPrompt="1"/>
          </p:nvPr>
        </p:nvSpPr>
        <p:spPr>
          <a:xfrm>
            <a:off x="6141720" y="2032663"/>
            <a:ext cx="5212080" cy="4067492"/>
          </a:xfrm>
        </p:spPr>
        <p:txBody>
          <a:bodyPr rtlCol="0">
            <a:normAutofit/>
          </a:bodyPr>
          <a:lstStyle>
            <a:lvl1pPr marL="0" indent="0">
              <a:spcBef>
                <a:spcPts val="1000"/>
              </a:spcBef>
              <a:spcAft>
                <a:spcPts val="500"/>
              </a:spcAft>
              <a:buNone/>
              <a:defRPr sz="1800"/>
            </a:lvl1pPr>
            <a:lvl2pPr marL="0">
              <a:spcBef>
                <a:spcPts val="1000"/>
              </a:spcBef>
              <a:spcAft>
                <a:spcPts val="500"/>
              </a:spcAft>
              <a:defRPr sz="1800"/>
            </a:lvl2pPr>
            <a:lvl3pPr marL="457200">
              <a:spcBef>
                <a:spcPts val="1000"/>
              </a:spcBef>
              <a:spcAft>
                <a:spcPts val="500"/>
              </a:spcAft>
              <a:defRPr sz="1800"/>
            </a:lvl3pPr>
            <a:lvl4pPr marL="685800">
              <a:spcBef>
                <a:spcPts val="1000"/>
              </a:spcBef>
              <a:spcAft>
                <a:spcPts val="500"/>
              </a:spcAft>
              <a:defRPr sz="1800"/>
            </a:lvl4pPr>
            <a:lvl5pPr marL="914400">
              <a:spcBef>
                <a:spcPts val="1000"/>
              </a:spcBef>
              <a:spcAft>
                <a:spcPts val="500"/>
              </a:spcAft>
              <a:defRPr sz="1800"/>
            </a:lvl5pPr>
          </a:lstStyle>
          <a:p>
            <a:pPr lvl="0" rtl="0"/>
            <a:r>
              <a:rPr lang="ru-RU" noProof="0" dirty="0"/>
              <a:t>Текст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5" name="Дата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p>
            <a:pPr rtl="0"/>
            <a:endParaRPr lang="ru-RU" noProof="0" dirty="0"/>
          </a:p>
        </p:txBody>
      </p:sp>
      <p:sp>
        <p:nvSpPr>
          <p:cNvPr id="6" name="Нижний колонтитул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p>
            <a:pPr rtl="0"/>
            <a:r>
              <a:rPr lang="en-US" noProof="0"/>
              <a:t>MIEM HSE Winter school 2026</a:t>
            </a:r>
            <a:endParaRPr lang="ru-RU" noProof="0" dirty="0"/>
          </a:p>
        </p:txBody>
      </p:sp>
      <p:sp>
        <p:nvSpPr>
          <p:cNvPr id="7" name="Номер слайда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p>
            <a:pPr rtl="0"/>
            <a:fld id="{CBD12358-51D2-46B3-9BDE-DF29528B9454}" type="slidenum">
              <a:rPr lang="ru-RU" noProof="0" smtClean="0"/>
              <a:t>‹#›</a:t>
            </a:fld>
            <a:endParaRPr lang="ru-RU" noProof="0" dirty="0"/>
          </a:p>
        </p:txBody>
      </p:sp>
    </p:spTree>
    <p:extLst>
      <p:ext uri="{BB962C8B-B14F-4D97-AF65-F5344CB8AC3E}">
        <p14:creationId xmlns:p14="http://schemas.microsoft.com/office/powerpoint/2010/main" val="50529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Два объекта содержимого 2">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FDD9208B-0FD2-A7E3-5202-0F18392AE4FA}"/>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004010E2-9C6F-C582-1E3A-F5D43D0FFBBC}"/>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B3D2B8AF-94DE-C211-EAE7-0971C111BEAD}"/>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A247A2AC-F284-077E-9A14-EB7D1DE62745}"/>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A0E91F1F-5151-2442-2B89-CE0AB1178507}"/>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id="{3FBD82AC-3C5B-819E-E0FF-157D74B840BC}"/>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7F299648-2E6E-FA0D-85E4-8884BE34A008}"/>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rtlCol="0" anchor="b" anchorCtr="0">
            <a:noAutofit/>
          </a:bodyPr>
          <a:lstStyle>
            <a:lvl1pPr>
              <a:defRPr sz="3600"/>
            </a:lvl1pPr>
          </a:lstStyle>
          <a:p>
            <a:pPr rtl="0"/>
            <a:r>
              <a:rPr lang="ru-RU" noProof="0" dirty="0"/>
              <a:t>Заголовок слайда</a:t>
            </a:r>
          </a:p>
        </p:txBody>
      </p:sp>
      <p:sp>
        <p:nvSpPr>
          <p:cNvPr id="17" name="Объект 3">
            <a:extLst>
              <a:ext uri="{FF2B5EF4-FFF2-40B4-BE49-F238E27FC236}">
                <a16:creationId xmlns:a16="http://schemas.microsoft.com/office/drawing/2014/main" id="{07BD0263-5D42-E696-F170-1F9CF5FF2A74}"/>
              </a:ext>
            </a:extLst>
          </p:cNvPr>
          <p:cNvSpPr>
            <a:spLocks noGrp="1"/>
          </p:cNvSpPr>
          <p:nvPr>
            <p:ph sz="half" idx="15" hasCustomPrompt="1"/>
          </p:nvPr>
        </p:nvSpPr>
        <p:spPr>
          <a:xfrm>
            <a:off x="838199" y="2078963"/>
            <a:ext cx="3435628" cy="4067492"/>
          </a:xfrm>
        </p:spPr>
        <p:txBody>
          <a:bodyPr rtlCol="0">
            <a:normAutofit/>
          </a:bodyPr>
          <a:lstStyle>
            <a:lvl1pPr marL="457200" indent="-457200">
              <a:spcBef>
                <a:spcPts val="1000"/>
              </a:spcBef>
              <a:spcAft>
                <a:spcPts val="500"/>
              </a:spcAft>
              <a:buFont typeface="+mj-lt"/>
              <a:buAutoNum type="arabicPeriod"/>
              <a:defRPr sz="1800"/>
            </a:lvl1pPr>
            <a:lvl2pPr marL="914400" indent="-457200">
              <a:spcBef>
                <a:spcPts val="1000"/>
              </a:spcBef>
              <a:spcAft>
                <a:spcPts val="500"/>
              </a:spcAft>
              <a:buFont typeface="+mj-lt"/>
              <a:buAutoNum type="alphaLcPeriod"/>
              <a:defRPr sz="1800"/>
            </a:lvl2pPr>
            <a:lvl3pPr marL="1371600" indent="-457200">
              <a:spcBef>
                <a:spcPts val="1000"/>
              </a:spcBef>
              <a:spcAft>
                <a:spcPts val="500"/>
              </a:spcAft>
              <a:buFont typeface="+mj-lt"/>
              <a:buAutoNum type="arabicParenR"/>
              <a:defRPr sz="1800"/>
            </a:lvl3pPr>
            <a:lvl4pPr marL="1828800" indent="-457200">
              <a:spcBef>
                <a:spcPts val="1000"/>
              </a:spcBef>
              <a:spcAft>
                <a:spcPts val="500"/>
              </a:spcAft>
              <a:buFont typeface="+mj-lt"/>
              <a:buAutoNum type="alphaLcParenR"/>
              <a:defRPr sz="1800"/>
            </a:lvl4pPr>
            <a:lvl5pPr marL="2228850" indent="-457200">
              <a:spcBef>
                <a:spcPts val="1000"/>
              </a:spcBef>
              <a:spcAft>
                <a:spcPts val="500"/>
              </a:spcAft>
              <a:buFont typeface="+mj-lt"/>
              <a:buAutoNum type="romanLcPeriod"/>
              <a:defRPr sz="1800"/>
            </a:lvl5pPr>
          </a:lstStyle>
          <a:p>
            <a:pPr lvl="0" rtl="0"/>
            <a:r>
              <a:rPr lang="ru-RU" noProof="0" dirty="0"/>
              <a:t>Текст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16" name="Объект 3">
            <a:extLst>
              <a:ext uri="{FF2B5EF4-FFF2-40B4-BE49-F238E27FC236}">
                <a16:creationId xmlns:a16="http://schemas.microsoft.com/office/drawing/2014/main" id="{1BEE7174-135F-6F9F-11B9-3C3F2F9CDEAA}"/>
              </a:ext>
            </a:extLst>
          </p:cNvPr>
          <p:cNvSpPr>
            <a:spLocks noGrp="1"/>
          </p:cNvSpPr>
          <p:nvPr>
            <p:ph sz="half" idx="14" hasCustomPrompt="1"/>
          </p:nvPr>
        </p:nvSpPr>
        <p:spPr>
          <a:xfrm>
            <a:off x="4965539" y="2087315"/>
            <a:ext cx="6007261" cy="4067492"/>
          </a:xfrm>
        </p:spPr>
        <p:txBody>
          <a:bodyPr rtlCol="0">
            <a:normAutofit/>
          </a:bodyPr>
          <a:lstStyle>
            <a:lvl1pPr marL="0" indent="0">
              <a:spcBef>
                <a:spcPts val="1000"/>
              </a:spcBef>
              <a:spcAft>
                <a:spcPts val="0"/>
              </a:spcAft>
              <a:buNone/>
              <a:defRPr sz="1800"/>
            </a:lvl1pPr>
            <a:lvl2pPr marL="0">
              <a:spcBef>
                <a:spcPts val="1000"/>
              </a:spcBef>
              <a:spcAft>
                <a:spcPts val="500"/>
              </a:spcAft>
              <a:defRPr sz="1800"/>
            </a:lvl2pPr>
            <a:lvl3pPr marL="457200">
              <a:spcBef>
                <a:spcPts val="1000"/>
              </a:spcBef>
              <a:spcAft>
                <a:spcPts val="500"/>
              </a:spcAft>
              <a:defRPr sz="1800"/>
            </a:lvl3pPr>
            <a:lvl4pPr marL="685800">
              <a:spcBef>
                <a:spcPts val="1000"/>
              </a:spcBef>
              <a:spcAft>
                <a:spcPts val="500"/>
              </a:spcAft>
              <a:defRPr sz="1800"/>
            </a:lvl4pPr>
            <a:lvl5pPr marL="914400">
              <a:spcBef>
                <a:spcPts val="1000"/>
              </a:spcBef>
              <a:spcAft>
                <a:spcPts val="500"/>
              </a:spcAft>
              <a:defRPr sz="1800"/>
            </a:lvl5pPr>
          </a:lstStyle>
          <a:p>
            <a:pPr lvl="0" rtl="0"/>
            <a:r>
              <a:rPr lang="ru-RU" noProof="0" dirty="0"/>
              <a:t>Текст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5" name="Дата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p>
            <a:pPr rtl="0"/>
            <a:endParaRPr lang="ru-RU" noProof="0" dirty="0"/>
          </a:p>
        </p:txBody>
      </p:sp>
      <p:sp>
        <p:nvSpPr>
          <p:cNvPr id="6" name="Нижний колонтитул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p>
            <a:pPr rtl="0"/>
            <a:r>
              <a:rPr lang="en-US" noProof="0"/>
              <a:t>MIEM HSE Winter school 2026</a:t>
            </a:r>
            <a:endParaRPr lang="ru-RU" noProof="0" dirty="0"/>
          </a:p>
        </p:txBody>
      </p:sp>
      <p:sp>
        <p:nvSpPr>
          <p:cNvPr id="7" name="Номер слайда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p>
            <a:pPr rtl="0"/>
            <a:fld id="{CBD12358-51D2-46B3-9BDE-DF29528B9454}" type="slidenum">
              <a:rPr lang="ru-RU" noProof="0" smtClean="0"/>
              <a:t>‹#›</a:t>
            </a:fld>
            <a:endParaRPr lang="ru-RU" noProof="0" dirty="0"/>
          </a:p>
        </p:txBody>
      </p:sp>
    </p:spTree>
    <p:extLst>
      <p:ext uri="{BB962C8B-B14F-4D97-AF65-F5344CB8AC3E}">
        <p14:creationId xmlns:p14="http://schemas.microsoft.com/office/powerpoint/2010/main" val="657852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Содержимое + рисунок ">
    <p:spTree>
      <p:nvGrpSpPr>
        <p:cNvPr id="1" name=""/>
        <p:cNvGrpSpPr/>
        <p:nvPr/>
      </p:nvGrpSpPr>
      <p:grpSpPr>
        <a:xfrm>
          <a:off x="0" y="0"/>
          <a:ext cx="0" cy="0"/>
          <a:chOff x="0" y="0"/>
          <a:chExt cx="0" cy="0"/>
        </a:xfrm>
      </p:grpSpPr>
      <p:cxnSp>
        <p:nvCxnSpPr>
          <p:cNvPr id="4" name="Прямая соединительная линия 3">
            <a:extLst>
              <a:ext uri="{FF2B5EF4-FFF2-40B4-BE49-F238E27FC236}">
                <a16:creationId xmlns:a16="http://schemas.microsoft.com/office/drawing/2014/main" id="{700B3A65-BB60-F2B4-4CF4-19A7C53F188A}"/>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3F1DB8D5-B954-BFC9-C8D8-F0491CCBE29B}"/>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5507D69F-27D7-2C68-A17D-3F1399C8BE71}"/>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0C40C44A-93E6-6C58-5E88-AFDC594EC27A}"/>
              </a:ext>
            </a:extLst>
          </p:cNvPr>
          <p:cNvSpPr>
            <a:spLocks noGrp="1"/>
          </p:cNvSpPr>
          <p:nvPr>
            <p:ph type="title"/>
          </p:nvPr>
        </p:nvSpPr>
        <p:spPr>
          <a:xfrm>
            <a:off x="838199" y="365125"/>
            <a:ext cx="6645965" cy="1325563"/>
          </a:xfrm>
        </p:spPr>
        <p:txBody>
          <a:bodyPr rtlCol="0" anchor="b" anchorCtr="0">
            <a:noAutofit/>
          </a:bodyPr>
          <a:lstStyle>
            <a:lvl1pPr>
              <a:defRPr sz="3600"/>
            </a:lvl1pPr>
          </a:lstStyle>
          <a:p>
            <a:pPr rtl="0"/>
            <a:endParaRPr lang="ru-RU" noProof="0" dirty="0"/>
          </a:p>
        </p:txBody>
      </p:sp>
      <p:sp>
        <p:nvSpPr>
          <p:cNvPr id="3" name="Объект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1" y="2055813"/>
            <a:ext cx="5781261" cy="4067492"/>
          </a:xfrm>
        </p:spPr>
        <p:txBody>
          <a:bodyPr rtlCol="0">
            <a:normAutofit/>
          </a:bodyPr>
          <a:lstStyle>
            <a:lvl1pPr marL="0" indent="0">
              <a:spcBef>
                <a:spcPts val="1000"/>
              </a:spcBef>
              <a:spcAft>
                <a:spcPts val="500"/>
              </a:spcAft>
              <a:buNone/>
              <a:defRPr sz="1800"/>
            </a:lvl1pPr>
            <a:lvl2pPr>
              <a:spcBef>
                <a:spcPts val="1000"/>
              </a:spcBef>
              <a:spcAft>
                <a:spcPts val="500"/>
              </a:spcAft>
              <a:defRPr sz="1600"/>
            </a:lvl2pPr>
            <a:lvl3pPr>
              <a:spcBef>
                <a:spcPts val="1000"/>
              </a:spcBef>
              <a:spcAft>
                <a:spcPts val="500"/>
              </a:spcAft>
              <a:defRPr sz="1400"/>
            </a:lvl3pPr>
            <a:lvl4pPr>
              <a:spcBef>
                <a:spcPts val="1000"/>
              </a:spcBef>
              <a:spcAft>
                <a:spcPts val="500"/>
              </a:spcAft>
              <a:defRPr sz="1200"/>
            </a:lvl4pPr>
            <a:lvl5pPr>
              <a:spcBef>
                <a:spcPts val="1000"/>
              </a:spcBef>
              <a:spcAft>
                <a:spcPts val="500"/>
              </a:spcAft>
              <a:defRPr sz="1200"/>
            </a:lvl5pPr>
          </a:lstStyle>
          <a:p>
            <a:pPr lvl="0" rtl="0"/>
            <a:r>
              <a:rPr lang="ru-RU" noProof="0" dirty="0"/>
              <a:t>Текст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8" name="Рисунок 7">
            <a:extLst>
              <a:ext uri="{FF2B5EF4-FFF2-40B4-BE49-F238E27FC236}">
                <a16:creationId xmlns:a16="http://schemas.microsoft.com/office/drawing/2014/main" id="{BC013AD6-0EF3-2B25-DDBD-2DF706123AEE}"/>
              </a:ext>
            </a:extLst>
          </p:cNvPr>
          <p:cNvSpPr>
            <a:spLocks noGrp="1"/>
          </p:cNvSpPr>
          <p:nvPr>
            <p:ph type="pic" sz="quarter" idx="13" hasCustomPrompt="1"/>
          </p:nvPr>
        </p:nvSpPr>
        <p:spPr>
          <a:xfrm>
            <a:off x="7566991" y="-22860"/>
            <a:ext cx="4625008" cy="6903720"/>
          </a:xfrm>
        </p:spPr>
        <p:txBody>
          <a:bodyPr tIns="274320" rtlCol="0">
            <a:normAutofit/>
          </a:bodyPr>
          <a:lstStyle>
            <a:lvl1pPr marL="0" indent="0" algn="ctr">
              <a:buNone/>
              <a:defRPr sz="2000"/>
            </a:lvl1pPr>
          </a:lstStyle>
          <a:p>
            <a:pPr rtl="0"/>
            <a:r>
              <a:rPr lang="ru-RU" noProof="0" dirty="0"/>
              <a:t>Щелкните значок, чтобы добавить фото</a:t>
            </a:r>
          </a:p>
        </p:txBody>
      </p:sp>
      <p:sp>
        <p:nvSpPr>
          <p:cNvPr id="5" name="Дата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p>
            <a:pPr rtl="0"/>
            <a:endParaRPr lang="ru-RU" noProof="0" dirty="0"/>
          </a:p>
        </p:txBody>
      </p:sp>
      <p:sp>
        <p:nvSpPr>
          <p:cNvPr id="6" name="Нижний колонтитул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p>
            <a:pPr rtl="0"/>
            <a:r>
              <a:rPr lang="en-US" noProof="0"/>
              <a:t>MIEM HSE Winter school 2026</a:t>
            </a:r>
            <a:endParaRPr lang="ru-RU" noProof="0" dirty="0"/>
          </a:p>
        </p:txBody>
      </p:sp>
      <p:sp>
        <p:nvSpPr>
          <p:cNvPr id="7" name="Номер слайда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p>
            <a:pPr rtl="0"/>
            <a:fld id="{CBD12358-51D2-46B3-9BDE-DF29528B9454}" type="slidenum">
              <a:rPr lang="ru-RU" noProof="0" smtClean="0"/>
              <a:t>‹#›</a:t>
            </a:fld>
            <a:endParaRPr lang="ru-RU" noProof="0" dirty="0"/>
          </a:p>
        </p:txBody>
      </p:sp>
    </p:spTree>
    <p:extLst>
      <p:ext uri="{BB962C8B-B14F-4D97-AF65-F5344CB8AC3E}">
        <p14:creationId xmlns:p14="http://schemas.microsoft.com/office/powerpoint/2010/main" val="2845438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D97564-C310-6E8C-8689-CE18881B4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ru-RU" noProof="0" dirty="0"/>
              <a:t>Образец заголовка</a:t>
            </a:r>
          </a:p>
        </p:txBody>
      </p:sp>
      <p:sp>
        <p:nvSpPr>
          <p:cNvPr id="3" name="Текст 2">
            <a:extLst>
              <a:ext uri="{FF2B5EF4-FFF2-40B4-BE49-F238E27FC236}">
                <a16:creationId xmlns:a16="http://schemas.microsoft.com/office/drawing/2014/main" id="{0FAD99FA-26D9-873B-BE7F-26FEC5C233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4" name="Дата 3">
            <a:extLst>
              <a:ext uri="{FF2B5EF4-FFF2-40B4-BE49-F238E27FC236}">
                <a16:creationId xmlns:a16="http://schemas.microsoft.com/office/drawing/2014/main" id="{C319819E-0266-97DD-DFD1-BAAA06AE32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rtl="0"/>
            <a:endParaRPr lang="ru-RU" noProof="0" dirty="0"/>
          </a:p>
        </p:txBody>
      </p:sp>
      <p:sp>
        <p:nvSpPr>
          <p:cNvPr id="5" name="Нижний колонтитул 4">
            <a:extLst>
              <a:ext uri="{FF2B5EF4-FFF2-40B4-BE49-F238E27FC236}">
                <a16:creationId xmlns:a16="http://schemas.microsoft.com/office/drawing/2014/main" id="{2BFD19C9-01CE-9E2A-CDA5-C15940F055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rtl="0"/>
            <a:r>
              <a:rPr lang="en-US" noProof="0"/>
              <a:t>MIEM HSE Winter school 2026</a:t>
            </a:r>
            <a:endParaRPr lang="ru-RU" noProof="0" dirty="0"/>
          </a:p>
        </p:txBody>
      </p:sp>
      <p:sp>
        <p:nvSpPr>
          <p:cNvPr id="6" name="Номер слайда 5">
            <a:extLst>
              <a:ext uri="{FF2B5EF4-FFF2-40B4-BE49-F238E27FC236}">
                <a16:creationId xmlns:a16="http://schemas.microsoft.com/office/drawing/2014/main" id="{A1801085-7B28-048D-E3D3-9C3614268D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rtl="0"/>
            <a:fld id="{CBD12358-51D2-46B3-9BDE-DF29528B9454}" type="slidenum">
              <a:rPr lang="ru-RU" noProof="0" smtClean="0"/>
              <a:t>‹#›</a:t>
            </a:fld>
            <a:endParaRPr lang="ru-RU" noProof="0" dirty="0"/>
          </a:p>
        </p:txBody>
      </p:sp>
    </p:spTree>
    <p:extLst>
      <p:ext uri="{BB962C8B-B14F-4D97-AF65-F5344CB8AC3E}">
        <p14:creationId xmlns:p14="http://schemas.microsoft.com/office/powerpoint/2010/main" val="1965934658"/>
      </p:ext>
    </p:extLst>
  </p:cSld>
  <p:clrMap bg1="lt1" tx1="dk1" bg2="lt2" tx2="dk2" accent1="accent1" accent2="accent2" accent3="accent3" accent4="accent4" accent5="accent5" accent6="accent6" hlink="hlink" folHlink="folHlink"/>
  <p:sldLayoutIdLst>
    <p:sldLayoutId id="2147483654" r:id="rId1"/>
    <p:sldLayoutId id="2147483660" r:id="rId2"/>
    <p:sldLayoutId id="2147483658" r:id="rId3"/>
    <p:sldLayoutId id="2147483659" r:id="rId4"/>
    <p:sldLayoutId id="2147483650" r:id="rId5"/>
    <p:sldLayoutId id="2147483649" r:id="rId6"/>
    <p:sldLayoutId id="2147483662" r:id="rId7"/>
    <p:sldLayoutId id="2147483663" r:id="rId8"/>
    <p:sldLayoutId id="2147483652" r:id="rId9"/>
    <p:sldLayoutId id="2147483666" r:id="rId10"/>
    <p:sldLayoutId id="2147483664" r:id="rId11"/>
    <p:sldLayoutId id="2147483665" r:id="rId12"/>
    <p:sldLayoutId id="2147483661" r:id="rId13"/>
  </p:sldLayoutIdLst>
  <p:hf sldNum="0" hdr="0" dt="0"/>
  <p:txStyles>
    <p:titleStyle>
      <a:lvl1pPr algn="l" defTabSz="914400" rtl="0" eaLnBrk="1" latinLnBrk="0" hangingPunct="1">
        <a:lnSpc>
          <a:spcPct val="90000"/>
        </a:lnSpc>
        <a:spcBef>
          <a:spcPct val="0"/>
        </a:spcBef>
        <a:buNone/>
        <a:defRPr sz="4000" i="1" kern="1200" cap="all" baseline="0">
          <a:solidFill>
            <a:schemeClr val="accent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5.jp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id="{6FEC93CF-2672-7D78-F278-58C5E012E0DF}"/>
              </a:ext>
            </a:extLst>
          </p:cNvPr>
          <p:cNvSpPr>
            <a:spLocks noGrp="1"/>
          </p:cNvSpPr>
          <p:nvPr>
            <p:ph type="ctrTitle"/>
          </p:nvPr>
        </p:nvSpPr>
        <p:spPr>
          <a:xfrm>
            <a:off x="669577" y="1024755"/>
            <a:ext cx="5781327" cy="3599727"/>
          </a:xfrm>
        </p:spPr>
        <p:txBody>
          <a:bodyPr rtlCol="0"/>
          <a:lstStyle/>
          <a:p>
            <a:r>
              <a:rPr lang="en-US" dirty="0"/>
              <a:t>Winter school</a:t>
            </a:r>
            <a:r>
              <a:rPr lang="ru-RU" dirty="0"/>
              <a:t> </a:t>
            </a:r>
            <a:r>
              <a:rPr lang="en-US" dirty="0"/>
              <a:t>MIEM HSE </a:t>
            </a:r>
            <a:r>
              <a:rPr lang="ru-RU" dirty="0"/>
              <a:t>2026</a:t>
            </a:r>
            <a:br>
              <a:rPr lang="en-US" dirty="0"/>
            </a:br>
            <a:r>
              <a:rPr lang="en-US" sz="2400" cap="none" dirty="0"/>
              <a:t>Mastering modern science: quantum, materials and computational frontiers</a:t>
            </a:r>
            <a:endParaRPr lang="ru" sz="2400" cap="none" dirty="0"/>
          </a:p>
        </p:txBody>
      </p:sp>
      <p:pic>
        <p:nvPicPr>
          <p:cNvPr id="3" name="Рисунок 2"/>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0486" t="-134" r="19631" b="134"/>
          <a:stretch/>
        </p:blipFill>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833" y="160000"/>
            <a:ext cx="1318072" cy="1318072"/>
          </a:xfrm>
          <a:prstGeom prst="rect">
            <a:avLst/>
          </a:prstGeom>
        </p:spPr>
      </p:pic>
    </p:spTree>
    <p:extLst>
      <p:ext uri="{BB962C8B-B14F-4D97-AF65-F5344CB8AC3E}">
        <p14:creationId xmlns:p14="http://schemas.microsoft.com/office/powerpoint/2010/main" val="307899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35F5E3-2B1C-7C0A-8581-67A9052D13AA}"/>
              </a:ext>
            </a:extLst>
          </p:cNvPr>
          <p:cNvSpPr>
            <a:spLocks noGrp="1"/>
          </p:cNvSpPr>
          <p:nvPr>
            <p:ph type="title"/>
          </p:nvPr>
        </p:nvSpPr>
        <p:spPr>
          <a:noFill/>
        </p:spPr>
        <p:txBody>
          <a:bodyPr rtlCol="0"/>
          <a:lstStyle/>
          <a:p>
            <a:pPr rtl="0"/>
            <a:r>
              <a:rPr lang="en-US" dirty="0"/>
              <a:t>The main idea of the program</a:t>
            </a:r>
          </a:p>
        </p:txBody>
      </p:sp>
      <p:sp>
        <p:nvSpPr>
          <p:cNvPr id="3" name="Объект 2">
            <a:extLst>
              <a:ext uri="{FF2B5EF4-FFF2-40B4-BE49-F238E27FC236}">
                <a16:creationId xmlns:a16="http://schemas.microsoft.com/office/drawing/2014/main" id="{A6A33159-D030-2F82-A142-F75940728319}"/>
              </a:ext>
            </a:extLst>
          </p:cNvPr>
          <p:cNvSpPr>
            <a:spLocks noGrp="1"/>
          </p:cNvSpPr>
          <p:nvPr>
            <p:ph sz="half" idx="2"/>
          </p:nvPr>
        </p:nvSpPr>
        <p:spPr>
          <a:noFill/>
        </p:spPr>
        <p:txBody>
          <a:bodyPr vert="horz" lIns="91440" tIns="45720" rIns="91440" bIns="45720" rtlCol="0" anchor="t">
            <a:normAutofit/>
          </a:bodyPr>
          <a:lstStyle/>
          <a:p>
            <a:pPr marL="0" indent="0">
              <a:buNone/>
            </a:pPr>
            <a:r>
              <a:rPr lang="en-US" dirty="0"/>
              <a:t>These courses immerse students in the cutting-edge fields of modern physics, materials science, and computational technology, combining fundamental principles with practical methods. </a:t>
            </a:r>
          </a:p>
          <a:p>
            <a:pPr marL="0" indent="0">
              <a:buNone/>
            </a:pPr>
            <a:r>
              <a:rPr lang="en-US" dirty="0"/>
              <a:t>From quantum mechanics and strange superconductivity to materials design for solar energy, from multiscale numerical simulations and asymptotic approaches to artificial intelligence capable of tackling complex physics problems—each course demonstrates how modern tools and theories help us understand, model, and create new technologies. </a:t>
            </a:r>
          </a:p>
          <a:p>
            <a:pPr marL="0" indent="0">
              <a:buNone/>
            </a:pPr>
            <a:r>
              <a:rPr lang="en-US" dirty="0"/>
              <a:t>Special emphasis is placed on the interplay between classical physics, computational methods, and machine learning, enabling students and engineers to see the connections between fundamental laws, experimental results, and innovative applications in quantum technologies, energy, and engineering.</a:t>
            </a:r>
            <a:endParaRPr lang="ru" dirty="0"/>
          </a:p>
        </p:txBody>
      </p:sp>
      <p:pic>
        <p:nvPicPr>
          <p:cNvPr id="5" name="Рисунок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8238" r="8238"/>
          <a:stretch>
            <a:fillRect/>
          </a:stretch>
        </p:blipFill>
        <p:spPr/>
      </p:pic>
    </p:spTree>
    <p:extLst>
      <p:ext uri="{BB962C8B-B14F-4D97-AF65-F5344CB8AC3E}">
        <p14:creationId xmlns:p14="http://schemas.microsoft.com/office/powerpoint/2010/main" val="674367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C2181D-911C-1343-7267-E35AC86CCA0E}"/>
              </a:ext>
            </a:extLst>
          </p:cNvPr>
          <p:cNvSpPr>
            <a:spLocks noGrp="1"/>
          </p:cNvSpPr>
          <p:nvPr>
            <p:ph type="title"/>
          </p:nvPr>
        </p:nvSpPr>
        <p:spPr>
          <a:noFill/>
        </p:spPr>
        <p:txBody>
          <a:bodyPr rtlCol="0">
            <a:noAutofit/>
          </a:bodyPr>
          <a:lstStyle/>
          <a:p>
            <a:pPr rtl="0"/>
            <a:r>
              <a:rPr lang="en-US" dirty="0"/>
              <a:t>What will you  learn?</a:t>
            </a:r>
            <a:endParaRPr lang="ru" dirty="0"/>
          </a:p>
        </p:txBody>
      </p:sp>
      <p:sp>
        <p:nvSpPr>
          <p:cNvPr id="3" name="Объект 2">
            <a:extLst>
              <a:ext uri="{FF2B5EF4-FFF2-40B4-BE49-F238E27FC236}">
                <a16:creationId xmlns:a16="http://schemas.microsoft.com/office/drawing/2014/main" id="{9BEA8735-F1DC-1DE6-0A38-429B2F660F8A}"/>
              </a:ext>
            </a:extLst>
          </p:cNvPr>
          <p:cNvSpPr>
            <a:spLocks noGrp="1"/>
          </p:cNvSpPr>
          <p:nvPr>
            <p:ph idx="1"/>
          </p:nvPr>
        </p:nvSpPr>
        <p:spPr>
          <a:xfrm>
            <a:off x="4534421" y="596968"/>
            <a:ext cx="4897677" cy="5617194"/>
          </a:xfrm>
          <a:noFill/>
        </p:spPr>
        <p:txBody>
          <a:bodyPr rtlCol="0" anchor="ctr">
            <a:noAutofit/>
          </a:bodyPr>
          <a:lstStyle/>
          <a:p>
            <a:r>
              <a:rPr lang="en-US" sz="1400" dirty="0"/>
              <a:t>1. How to Train Your AI to Do Physics (and Not Mess It Up) </a:t>
            </a:r>
          </a:p>
          <a:p>
            <a:r>
              <a:rPr lang="en-US" sz="1400" dirty="0"/>
              <a:t>2. Designing Tomorrow’s Materials: From Quantum Rules to Machine Learning Tools </a:t>
            </a:r>
            <a:endParaRPr lang="ru-RU" sz="1400" dirty="0"/>
          </a:p>
          <a:p>
            <a:r>
              <a:rPr lang="en-US" sz="1400" dirty="0"/>
              <a:t>3. From Atoms to Structures: The What, Why, and How of Multiscale Calculations </a:t>
            </a:r>
            <a:endParaRPr lang="ru-RU" sz="1400" dirty="0"/>
          </a:p>
          <a:p>
            <a:r>
              <a:rPr lang="en-US" sz="1400" dirty="0"/>
              <a:t>4. How Quantum Computation and Communication Really Work </a:t>
            </a:r>
          </a:p>
          <a:p>
            <a:r>
              <a:rPr lang="en-US" sz="1400" dirty="0"/>
              <a:t>5. Quantum Dots Explained: Why the Simplest Quantum Objects Are so Complex </a:t>
            </a:r>
            <a:endParaRPr lang="ru-RU" sz="1400" dirty="0"/>
          </a:p>
          <a:p>
            <a:r>
              <a:rPr lang="en-US" sz="1400" dirty="0"/>
              <a:t>6. From Zero Resistance to Quantum Power: Superconducting Electronics and Their Future </a:t>
            </a:r>
            <a:endParaRPr lang="ru-RU" sz="1400" dirty="0"/>
          </a:p>
          <a:p>
            <a:r>
              <a:rPr lang="en-US" sz="1400" dirty="0"/>
              <a:t>7. Strange Superconductors: From Type I and II to Self-Organized Turing Patterns</a:t>
            </a:r>
          </a:p>
          <a:p>
            <a:r>
              <a:rPr lang="en-US" sz="1400" dirty="0"/>
              <a:t>8. From Silicon to Perovskites: How to Pick Materials for Solar Energy </a:t>
            </a:r>
            <a:endParaRPr lang="ru-RU" sz="1400" dirty="0"/>
          </a:p>
          <a:p>
            <a:r>
              <a:rPr lang="en-US" sz="1400" dirty="0"/>
              <a:t>9. Asymptotic Thinking: Cracking Linear and Nonlinear Problems the Smart Way </a:t>
            </a:r>
            <a:endParaRPr lang="ru" sz="1400" dirty="0"/>
          </a:p>
        </p:txBody>
      </p:sp>
      <p:pic>
        <p:nvPicPr>
          <p:cNvPr id="5" name="Рисунок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373" r="16373"/>
          <a:stretch>
            <a:fillRect/>
          </a:stretch>
        </p:blipFill>
        <p:spPr/>
      </p:pic>
    </p:spTree>
    <p:extLst>
      <p:ext uri="{BB962C8B-B14F-4D97-AF65-F5344CB8AC3E}">
        <p14:creationId xmlns:p14="http://schemas.microsoft.com/office/powerpoint/2010/main" val="1038351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Рисунок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0271" y="2638114"/>
            <a:ext cx="6336020" cy="4219888"/>
          </a:xfrm>
          <a:prstGeom prst="parallelogram">
            <a:avLst>
              <a:gd name="adj" fmla="val 26935"/>
            </a:avLst>
          </a:prstGeom>
        </p:spPr>
      </p:pic>
      <p:pic>
        <p:nvPicPr>
          <p:cNvPr id="21" name="Рисунок 2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751848" y="4"/>
            <a:ext cx="5087351" cy="3237404"/>
          </a:xfrm>
          <a:prstGeom prst="parallelogram">
            <a:avLst>
              <a:gd name="adj" fmla="val 26786"/>
            </a:avLst>
          </a:prstGeom>
        </p:spPr>
      </p:pic>
      <p:sp>
        <p:nvSpPr>
          <p:cNvPr id="14" name="Заголовок 13"/>
          <p:cNvSpPr>
            <a:spLocks noGrp="1"/>
          </p:cNvSpPr>
          <p:nvPr>
            <p:ph type="title"/>
          </p:nvPr>
        </p:nvSpPr>
        <p:spPr/>
        <p:txBody>
          <a:bodyPr/>
          <a:lstStyle/>
          <a:p>
            <a:r>
              <a:rPr lang="en-US" dirty="0"/>
              <a:t>What will you see</a:t>
            </a:r>
            <a:endParaRPr lang="ru-RU" dirty="0"/>
          </a:p>
        </p:txBody>
      </p:sp>
      <p:pic>
        <p:nvPicPr>
          <p:cNvPr id="20" name="Объект 19"/>
          <p:cNvPicPr>
            <a:picLocks noGrp="1" noChangeAspect="1"/>
          </p:cNvPicPr>
          <p:nvPr>
            <p:ph idx="1"/>
          </p:nvPr>
        </p:nvPicPr>
        <p:blipFill>
          <a:blip r:embed="rId5" cstate="hqprint">
            <a:extLst>
              <a:ext uri="{28A0092B-C50C-407E-A947-70E740481C1C}">
                <a14:useLocalDpi xmlns:a14="http://schemas.microsoft.com/office/drawing/2010/main" val="0"/>
              </a:ext>
            </a:extLst>
          </a:blip>
          <a:stretch>
            <a:fillRect/>
          </a:stretch>
        </p:blipFill>
        <p:spPr>
          <a:xfrm>
            <a:off x="7980218" y="0"/>
            <a:ext cx="4220354" cy="1947855"/>
          </a:xfrm>
        </p:spPr>
      </p:pic>
      <p:pic>
        <p:nvPicPr>
          <p:cNvPr id="19" name="Рисунок 18"/>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11242" t="-147" r="-36822" b="147"/>
          <a:stretch/>
        </p:blipFill>
        <p:spPr/>
      </p:pic>
      <p:pic>
        <p:nvPicPr>
          <p:cNvPr id="23" name="Рисунок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0218" y="1948876"/>
            <a:ext cx="4220354" cy="2314161"/>
          </a:xfrm>
          <a:prstGeom prst="rect">
            <a:avLst/>
          </a:prstGeom>
        </p:spPr>
      </p:pic>
      <p:pic>
        <p:nvPicPr>
          <p:cNvPr id="25" name="Рисунок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0217" y="4264330"/>
            <a:ext cx="4220370" cy="2813580"/>
          </a:xfrm>
          <a:prstGeom prst="rect">
            <a:avLst/>
          </a:prstGeom>
        </p:spPr>
      </p:pic>
    </p:spTree>
    <p:extLst>
      <p:ext uri="{BB962C8B-B14F-4D97-AF65-F5344CB8AC3E}">
        <p14:creationId xmlns:p14="http://schemas.microsoft.com/office/powerpoint/2010/main" val="864624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A9874B-BCA9-8420-1595-EDD1865A099A}"/>
              </a:ext>
            </a:extLst>
          </p:cNvPr>
          <p:cNvSpPr>
            <a:spLocks noGrp="1"/>
          </p:cNvSpPr>
          <p:nvPr>
            <p:ph type="title"/>
          </p:nvPr>
        </p:nvSpPr>
        <p:spPr>
          <a:noFill/>
        </p:spPr>
        <p:txBody>
          <a:bodyPr rtlCol="0"/>
          <a:lstStyle/>
          <a:p>
            <a:pPr rtl="0"/>
            <a:br>
              <a:rPr lang="en-US" dirty="0"/>
            </a:br>
            <a:br>
              <a:rPr lang="en-US" dirty="0"/>
            </a:br>
            <a:r>
              <a:rPr lang="en-US" dirty="0"/>
              <a:t>Why us?</a:t>
            </a:r>
            <a:endParaRPr lang="ru" dirty="0"/>
          </a:p>
        </p:txBody>
      </p:sp>
      <p:sp>
        <p:nvSpPr>
          <p:cNvPr id="4" name="Объект 3">
            <a:extLst>
              <a:ext uri="{FF2B5EF4-FFF2-40B4-BE49-F238E27FC236}">
                <a16:creationId xmlns:a16="http://schemas.microsoft.com/office/drawing/2014/main" id="{ACFBB810-3430-2C29-1AA0-9744AA0A1AA3}"/>
              </a:ext>
            </a:extLst>
          </p:cNvPr>
          <p:cNvSpPr>
            <a:spLocks noGrp="1"/>
          </p:cNvSpPr>
          <p:nvPr>
            <p:ph sz="half" idx="14"/>
          </p:nvPr>
        </p:nvSpPr>
        <p:spPr>
          <a:xfrm>
            <a:off x="715041" y="2032663"/>
            <a:ext cx="4463005" cy="3768530"/>
          </a:xfrm>
          <a:solidFill>
            <a:schemeClr val="bg1"/>
          </a:solidFill>
        </p:spPr>
        <p:txBody>
          <a:bodyPr rtlCol="0">
            <a:normAutofit/>
          </a:bodyPr>
          <a:lstStyle/>
          <a:p>
            <a:pPr fontAlgn="ctr"/>
            <a:endParaRPr lang="en-US" b="1" dirty="0"/>
          </a:p>
          <a:p>
            <a:pPr fontAlgn="ctr"/>
            <a:r>
              <a:rPr lang="en-US" sz="3600" b="1" i="1" dirty="0">
                <a:latin typeface="Times New Roman" panose="02020603050405020304" pitchFamily="18" charset="0"/>
                <a:cs typeface="Times New Roman" panose="02020603050405020304" pitchFamily="18" charset="0"/>
              </a:rPr>
              <a:t>44</a:t>
            </a:r>
            <a:r>
              <a:rPr lang="en-US" b="1" dirty="0"/>
              <a:t> </a:t>
            </a:r>
            <a:r>
              <a:rPr lang="en-US" dirty="0"/>
              <a:t>appearances QS, THE and ARWU subject rankings</a:t>
            </a:r>
          </a:p>
          <a:p>
            <a:pPr rtl="0"/>
            <a:r>
              <a:rPr lang="en-US" sz="3600" b="1" i="1" dirty="0">
                <a:latin typeface="Times New Roman" panose="02020603050405020304" pitchFamily="18" charset="0"/>
                <a:cs typeface="Times New Roman" panose="02020603050405020304" pitchFamily="18" charset="0"/>
              </a:rPr>
              <a:t>2</a:t>
            </a:r>
            <a:r>
              <a:rPr lang="en-US" sz="3600" b="1" i="1" baseline="30000" dirty="0">
                <a:latin typeface="Times New Roman" panose="02020603050405020304" pitchFamily="18" charset="0"/>
                <a:cs typeface="Times New Roman" panose="02020603050405020304" pitchFamily="18" charset="0"/>
              </a:rPr>
              <a:t>nd</a:t>
            </a:r>
            <a:r>
              <a:rPr lang="en-US" b="1" dirty="0"/>
              <a:t> </a:t>
            </a:r>
            <a:r>
              <a:rPr lang="en-US" dirty="0"/>
              <a:t>place in number of ranked subjects among Russian universities</a:t>
            </a:r>
          </a:p>
          <a:p>
            <a:pPr rtl="0"/>
            <a:r>
              <a:rPr lang="en-US" sz="3600" b="1" i="1" dirty="0">
                <a:latin typeface="Times New Roman" panose="02020603050405020304" pitchFamily="18" charset="0"/>
                <a:cs typeface="Times New Roman" panose="02020603050405020304" pitchFamily="18" charset="0"/>
              </a:rPr>
              <a:t>3</a:t>
            </a:r>
            <a:r>
              <a:rPr lang="en-US" sz="3600" b="1" i="1" baseline="30000" dirty="0">
                <a:latin typeface="Times New Roman" panose="02020603050405020304" pitchFamily="18" charset="0"/>
                <a:cs typeface="Times New Roman" panose="02020603050405020304" pitchFamily="18" charset="0"/>
              </a:rPr>
              <a:t>rd</a:t>
            </a:r>
            <a:r>
              <a:rPr lang="en-US" sz="3600" b="1" i="1" dirty="0">
                <a:latin typeface="Times New Roman" panose="02020603050405020304" pitchFamily="18" charset="0"/>
                <a:cs typeface="Times New Roman" panose="02020603050405020304" pitchFamily="18" charset="0"/>
              </a:rPr>
              <a:t> </a:t>
            </a:r>
            <a:r>
              <a:rPr lang="en-US" dirty="0"/>
              <a:t>place in number of subject ranked in the TOP 100 among Russian universities</a:t>
            </a:r>
          </a:p>
          <a:p>
            <a:pPr rtl="0"/>
            <a:endParaRPr lang="ru" b="1" dirty="0"/>
          </a:p>
        </p:txBody>
      </p:sp>
      <p:sp>
        <p:nvSpPr>
          <p:cNvPr id="14" name="Объект 13"/>
          <p:cNvSpPr>
            <a:spLocks noGrp="1"/>
          </p:cNvSpPr>
          <p:nvPr>
            <p:ph sz="half" idx="13"/>
          </p:nvPr>
        </p:nvSpPr>
        <p:spPr>
          <a:xfrm>
            <a:off x="6934949" y="629587"/>
            <a:ext cx="5212080" cy="6086006"/>
          </a:xfrm>
        </p:spPr>
        <p:txBody>
          <a:bodyPr>
            <a:normAutofit fontScale="85000" lnSpcReduction="20000"/>
          </a:bodyPr>
          <a:lstStyle/>
          <a:p>
            <a:r>
              <a:rPr lang="en-US" sz="2100" b="1" dirty="0"/>
              <a:t>87 PLACE IN THE WORLD </a:t>
            </a:r>
          </a:p>
          <a:p>
            <a:r>
              <a:rPr lang="en-US" sz="2100" dirty="0"/>
              <a:t>THE Young University Rankings. The only Russian university in the top 100.</a:t>
            </a:r>
          </a:p>
          <a:p>
            <a:endParaRPr lang="en-US" sz="2100" dirty="0"/>
          </a:p>
          <a:p>
            <a:pPr lvl="0"/>
            <a:r>
              <a:rPr lang="en-US" sz="2100" b="1" dirty="0"/>
              <a:t>1</a:t>
            </a:r>
            <a:r>
              <a:rPr lang="en-US" sz="2100" b="1" baseline="30000" dirty="0"/>
              <a:t>st</a:t>
            </a:r>
            <a:r>
              <a:rPr lang="en-US" sz="2100" b="1" dirty="0"/>
              <a:t> place in Russia  </a:t>
            </a:r>
          </a:p>
          <a:p>
            <a:pPr lvl="0"/>
            <a:r>
              <a:rPr lang="en-US" sz="2100" dirty="0"/>
              <a:t>Employer Reputation Ranking.</a:t>
            </a:r>
          </a:p>
          <a:p>
            <a:pPr lvl="0"/>
            <a:endParaRPr lang="ru-RU" sz="2100" dirty="0"/>
          </a:p>
          <a:p>
            <a:pPr lvl="0"/>
            <a:r>
              <a:rPr lang="en-US" sz="2100" b="1" dirty="0"/>
              <a:t>1</a:t>
            </a:r>
            <a:r>
              <a:rPr lang="en-US" sz="2100" b="1" baseline="30000" dirty="0"/>
              <a:t>st</a:t>
            </a:r>
            <a:r>
              <a:rPr lang="en-US" sz="2100" b="1" dirty="0"/>
              <a:t> place in Russia </a:t>
            </a:r>
          </a:p>
          <a:p>
            <a:pPr lvl="0"/>
            <a:r>
              <a:rPr lang="en-US" sz="2100" dirty="0"/>
              <a:t>Best universities in Russia according to hh.ru.</a:t>
            </a:r>
          </a:p>
          <a:p>
            <a:pPr lvl="0"/>
            <a:endParaRPr lang="ru-RU" sz="2100" dirty="0"/>
          </a:p>
          <a:p>
            <a:r>
              <a:rPr lang="en-US" sz="2100" b="1" dirty="0"/>
              <a:t>TOP-11 Globally Gold Group </a:t>
            </a:r>
          </a:p>
          <a:p>
            <a:r>
              <a:rPr lang="en-US" sz="2100" dirty="0"/>
              <a:t>THE Online Learning Rankings the only Russian university in the ranking.</a:t>
            </a:r>
          </a:p>
          <a:p>
            <a:endParaRPr lang="en-US" sz="2100" dirty="0"/>
          </a:p>
          <a:p>
            <a:pPr lvl="0"/>
            <a:r>
              <a:rPr lang="ru-RU" sz="2100" b="1" dirty="0"/>
              <a:t>135</a:t>
            </a:r>
            <a:r>
              <a:rPr lang="en-US" sz="2100" b="1" dirty="0"/>
              <a:t> PLACE IN THE WORLD </a:t>
            </a:r>
          </a:p>
          <a:p>
            <a:pPr lvl="0"/>
            <a:r>
              <a:rPr lang="en-US" sz="2100" dirty="0"/>
              <a:t>Three University Missions4th place among Russian universities</a:t>
            </a:r>
            <a:endParaRPr lang="ru-RU" sz="2100" dirty="0"/>
          </a:p>
          <a:p>
            <a:endParaRPr lang="en-US" dirty="0"/>
          </a:p>
          <a:p>
            <a:endParaRPr lang="en-US" dirty="0"/>
          </a:p>
          <a:p>
            <a:endParaRPr lang="ru-RU" dirty="0"/>
          </a:p>
        </p:txBody>
      </p:sp>
      <p:pic>
        <p:nvPicPr>
          <p:cNvPr id="15" name="Рисунок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27381" y="733672"/>
            <a:ext cx="1462598" cy="588467"/>
          </a:xfrm>
          <a:prstGeom prst="rect">
            <a:avLst/>
          </a:prstGeom>
        </p:spPr>
      </p:pic>
      <p:pic>
        <p:nvPicPr>
          <p:cNvPr id="16" name="Рисунок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27381" y="4407955"/>
            <a:ext cx="1462598" cy="588467"/>
          </a:xfrm>
          <a:prstGeom prst="rect">
            <a:avLst/>
          </a:prstGeom>
        </p:spPr>
      </p:pic>
      <p:pic>
        <p:nvPicPr>
          <p:cNvPr id="18" name="Рисунок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7381" y="5471410"/>
            <a:ext cx="932200" cy="885590"/>
          </a:xfrm>
          <a:prstGeom prst="rect">
            <a:avLst/>
          </a:prstGeom>
        </p:spPr>
      </p:pic>
      <p:pic>
        <p:nvPicPr>
          <p:cNvPr id="19" name="Рисунок 1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27381" y="2049370"/>
            <a:ext cx="1288213" cy="336224"/>
          </a:xfrm>
          <a:prstGeom prst="rect">
            <a:avLst/>
          </a:prstGeom>
        </p:spPr>
      </p:pic>
      <p:pic>
        <p:nvPicPr>
          <p:cNvPr id="20" name="Рисунок 1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427381" y="3000767"/>
            <a:ext cx="932200" cy="932200"/>
          </a:xfrm>
          <a:prstGeom prst="rect">
            <a:avLst/>
          </a:prstGeom>
        </p:spPr>
      </p:pic>
    </p:spTree>
    <p:extLst>
      <p:ext uri="{BB962C8B-B14F-4D97-AF65-F5344CB8AC3E}">
        <p14:creationId xmlns:p14="http://schemas.microsoft.com/office/powerpoint/2010/main" val="837402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extLst>
              <p:ext uri="{D42A27DB-BD31-4B8C-83A1-F6EECF244321}">
                <p14:modId xmlns:p14="http://schemas.microsoft.com/office/powerpoint/2010/main" val="51351145"/>
              </p:ext>
            </p:extLst>
          </p:nvPr>
        </p:nvGraphicFramePr>
        <p:xfrm>
          <a:off x="105126" y="277090"/>
          <a:ext cx="11981747" cy="7583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Заголовок 1">
            <a:extLst>
              <a:ext uri="{FF2B5EF4-FFF2-40B4-BE49-F238E27FC236}">
                <a16:creationId xmlns:a16="http://schemas.microsoft.com/office/drawing/2014/main" id="{47A9874B-BCA9-8420-1595-EDD1865A099A}"/>
              </a:ext>
            </a:extLst>
          </p:cNvPr>
          <p:cNvSpPr>
            <a:spLocks noGrp="1"/>
          </p:cNvSpPr>
          <p:nvPr>
            <p:ph type="title"/>
          </p:nvPr>
        </p:nvSpPr>
        <p:spPr>
          <a:xfrm>
            <a:off x="838200" y="365126"/>
            <a:ext cx="10515600" cy="752474"/>
          </a:xfrm>
          <a:noFill/>
        </p:spPr>
        <p:txBody>
          <a:bodyPr rtlCol="0"/>
          <a:lstStyle/>
          <a:p>
            <a:pPr rtl="0"/>
            <a:r>
              <a:rPr lang="ru" dirty="0"/>
              <a:t> </a:t>
            </a:r>
            <a:r>
              <a:rPr lang="en-US" dirty="0"/>
              <a:t>Our professors</a:t>
            </a:r>
            <a:endParaRPr lang="ru" dirty="0"/>
          </a:p>
        </p:txBody>
      </p:sp>
    </p:spTree>
    <p:extLst>
      <p:ext uri="{BB962C8B-B14F-4D97-AF65-F5344CB8AC3E}">
        <p14:creationId xmlns:p14="http://schemas.microsoft.com/office/powerpoint/2010/main" val="1775350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a:off x="675373" y="2156495"/>
            <a:ext cx="3746727" cy="3750120"/>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314C27C8-165C-5513-DB4B-9D840097C545}"/>
              </a:ext>
            </a:extLst>
          </p:cNvPr>
          <p:cNvSpPr>
            <a:spLocks noGrp="1"/>
          </p:cNvSpPr>
          <p:nvPr>
            <p:ph type="title"/>
          </p:nvPr>
        </p:nvSpPr>
        <p:spPr>
          <a:noFill/>
        </p:spPr>
        <p:txBody>
          <a:bodyPr rtlCol="0"/>
          <a:lstStyle/>
          <a:p>
            <a:pPr rtl="0"/>
            <a:r>
              <a:rPr lang="en-US" dirty="0"/>
              <a:t>The program pricing plan</a:t>
            </a:r>
            <a:endParaRPr lang="ru" dirty="0"/>
          </a:p>
        </p:txBody>
      </p:sp>
      <p:sp>
        <p:nvSpPr>
          <p:cNvPr id="4" name="Объект 3">
            <a:extLst>
              <a:ext uri="{FF2B5EF4-FFF2-40B4-BE49-F238E27FC236}">
                <a16:creationId xmlns:a16="http://schemas.microsoft.com/office/drawing/2014/main" id="{83302BFD-960F-CBB3-E984-CDC12813A10C}"/>
              </a:ext>
            </a:extLst>
          </p:cNvPr>
          <p:cNvSpPr>
            <a:spLocks noGrp="1"/>
          </p:cNvSpPr>
          <p:nvPr>
            <p:ph sz="half" idx="15"/>
          </p:nvPr>
        </p:nvSpPr>
        <p:spPr>
          <a:xfrm>
            <a:off x="704538" y="2078963"/>
            <a:ext cx="3569289" cy="4067492"/>
          </a:xfrm>
          <a:noFill/>
        </p:spPr>
        <p:txBody>
          <a:bodyPr rtlCol="0">
            <a:normAutofit/>
          </a:bodyPr>
          <a:lstStyle/>
          <a:p>
            <a:pPr marL="0" lvl="0" indent="0" algn="ctr">
              <a:buNone/>
            </a:pPr>
            <a:endParaRPr lang="en-US" sz="3600" b="1" i="1" dirty="0">
              <a:latin typeface="Times New Roman" panose="02020603050405020304" pitchFamily="18" charset="0"/>
              <a:ea typeface="Quattrocento Sans"/>
              <a:cs typeface="Times New Roman" panose="02020603050405020304" pitchFamily="18" charset="0"/>
              <a:sym typeface="Quattrocento Sans"/>
            </a:endParaRPr>
          </a:p>
          <a:p>
            <a:pPr marL="0" lvl="0" indent="0" algn="ctr">
              <a:buNone/>
            </a:pPr>
            <a:endParaRPr lang="en-US" sz="4000" b="1" i="1" dirty="0">
              <a:solidFill>
                <a:schemeClr val="accent5"/>
              </a:solidFill>
              <a:latin typeface="Times New Roman" panose="02020603050405020304" pitchFamily="18" charset="0"/>
              <a:ea typeface="Quattrocento Sans"/>
              <a:cs typeface="Times New Roman" panose="02020603050405020304" pitchFamily="18" charset="0"/>
              <a:sym typeface="Quattrocento Sans"/>
            </a:endParaRPr>
          </a:p>
          <a:p>
            <a:pPr marL="0" lvl="0" indent="0" algn="ctr">
              <a:buNone/>
            </a:pPr>
            <a:r>
              <a:rPr lang="en-US" sz="4000" b="1" i="1" dirty="0">
                <a:solidFill>
                  <a:schemeClr val="accent1"/>
                </a:solidFill>
                <a:latin typeface="Times New Roman" panose="02020603050405020304" pitchFamily="18" charset="0"/>
                <a:ea typeface="Quattrocento Sans"/>
                <a:cs typeface="Times New Roman" panose="02020603050405020304" pitchFamily="18" charset="0"/>
                <a:sym typeface="Quattrocento Sans"/>
              </a:rPr>
              <a:t>TUITION FEE</a:t>
            </a:r>
            <a:endParaRPr lang="en-GB" sz="4000" b="1" i="1" dirty="0">
              <a:solidFill>
                <a:schemeClr val="accent1"/>
              </a:solidFill>
              <a:latin typeface="Times New Roman" panose="02020603050405020304" pitchFamily="18" charset="0"/>
              <a:ea typeface="Quattrocento Sans"/>
              <a:cs typeface="Times New Roman" panose="02020603050405020304" pitchFamily="18" charset="0"/>
              <a:sym typeface="Quattrocento Sans"/>
            </a:endParaRPr>
          </a:p>
          <a:p>
            <a:pPr marL="0" indent="0" algn="ctr">
              <a:buNone/>
            </a:pPr>
            <a:r>
              <a:rPr lang="en-US" sz="4000" b="1" i="1" dirty="0">
                <a:solidFill>
                  <a:schemeClr val="accent1"/>
                </a:solidFill>
                <a:latin typeface="Times New Roman" panose="02020603050405020304" pitchFamily="18" charset="0"/>
                <a:ea typeface="Quattrocento Sans"/>
                <a:cs typeface="Times New Roman" panose="02020603050405020304" pitchFamily="18" charset="0"/>
                <a:sym typeface="Quattrocento Sans"/>
              </a:rPr>
              <a:t>13 000</a:t>
            </a:r>
            <a:r>
              <a:rPr lang="ru-RU" sz="4000" b="1" i="1" dirty="0">
                <a:solidFill>
                  <a:schemeClr val="accent1"/>
                </a:solidFill>
                <a:latin typeface="Times New Roman" panose="02020603050405020304" pitchFamily="18" charset="0"/>
                <a:ea typeface="Quattrocento Sans"/>
                <a:cs typeface="Times New Roman" panose="02020603050405020304" pitchFamily="18" charset="0"/>
                <a:sym typeface="Quattrocento Sans"/>
              </a:rPr>
              <a:t> </a:t>
            </a:r>
            <a:r>
              <a:rPr lang="en-GB" sz="4000" b="1" i="1" dirty="0">
                <a:solidFill>
                  <a:schemeClr val="accent1"/>
                </a:solidFill>
                <a:latin typeface="Times New Roman" panose="02020603050405020304" pitchFamily="18" charset="0"/>
                <a:ea typeface="Quattrocento Sans"/>
                <a:cs typeface="Times New Roman" panose="02020603050405020304" pitchFamily="18" charset="0"/>
                <a:sym typeface="Quattrocento Sans"/>
              </a:rPr>
              <a:t>¥</a:t>
            </a:r>
            <a:endParaRPr lang="en-US" sz="4000" b="1" i="1" dirty="0">
              <a:solidFill>
                <a:schemeClr val="accent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FACE640F-7F5A-BDB7-205D-765FA80B6796}"/>
              </a:ext>
            </a:extLst>
          </p:cNvPr>
          <p:cNvSpPr>
            <a:spLocks noGrp="1"/>
          </p:cNvSpPr>
          <p:nvPr>
            <p:ph sz="half" idx="14"/>
          </p:nvPr>
        </p:nvSpPr>
        <p:spPr>
          <a:xfrm>
            <a:off x="5415241" y="2087315"/>
            <a:ext cx="6007261" cy="4373446"/>
          </a:xfrm>
          <a:noFill/>
        </p:spPr>
        <p:txBody>
          <a:bodyPr rtlCol="0">
            <a:normAutofit lnSpcReduction="10000"/>
          </a:bodyPr>
          <a:lstStyle/>
          <a:p>
            <a:pPr algn="just"/>
            <a:r>
              <a:rPr lang="en-US" b="1" dirty="0">
                <a:latin typeface="Arial" panose="020B0604020202020204" pitchFamily="34" charset="0"/>
                <a:cs typeface="Arial" panose="020B0604020202020204" pitchFamily="34" charset="0"/>
              </a:rPr>
              <a:t>WHAT IS INCLUDED IN THE COURSE PRICE:</a:t>
            </a:r>
            <a:endParaRPr lang="ru-RU"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dirty="0">
                <a:latin typeface="Arial" panose="020B0604020202020204" pitchFamily="34" charset="0"/>
                <a:cs typeface="Arial" panose="020B0604020202020204" pitchFamily="34" charset="0"/>
              </a:rPr>
              <a:t>Lectures and workshops </a:t>
            </a:r>
            <a:endParaRPr lang="ru-RU"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dirty="0">
                <a:latin typeface="Arial" panose="020B0604020202020204" pitchFamily="34" charset="0"/>
                <a:cs typeface="Arial" panose="020B0604020202020204" pitchFamily="34" charset="0"/>
              </a:rPr>
              <a:t>Hotel accommodation</a:t>
            </a:r>
          </a:p>
          <a:p>
            <a:pPr marL="285750" indent="-285750">
              <a:buFont typeface="Wingdings" panose="05000000000000000000" pitchFamily="2" charset="2"/>
              <a:buChar char="ü"/>
            </a:pPr>
            <a:r>
              <a:rPr lang="en-US" dirty="0">
                <a:latin typeface="Arial" panose="020B0604020202020204" pitchFamily="34" charset="0"/>
                <a:cs typeface="Arial" panose="020B0604020202020204" pitchFamily="34" charset="0"/>
              </a:rPr>
              <a:t>Meals (breakfast, lunch)</a:t>
            </a:r>
          </a:p>
          <a:p>
            <a:pPr marL="285750" indent="-285750">
              <a:buFont typeface="Wingdings" panose="05000000000000000000" pitchFamily="2" charset="2"/>
              <a:buChar char="ü"/>
            </a:pPr>
            <a:r>
              <a:rPr lang="en-US" dirty="0">
                <a:latin typeface="Arial" panose="020B0604020202020204" pitchFamily="34" charset="0"/>
                <a:cs typeface="Arial" panose="020B0604020202020204" pitchFamily="34" charset="0"/>
              </a:rPr>
              <a:t>Lectures and workshops</a:t>
            </a:r>
          </a:p>
          <a:p>
            <a:pPr marL="285750" indent="-285750">
              <a:buFont typeface="Wingdings" panose="05000000000000000000" pitchFamily="2" charset="2"/>
              <a:buChar char="ü"/>
            </a:pPr>
            <a:r>
              <a:rPr lang="en-US" dirty="0">
                <a:latin typeface="Arial" panose="020B0604020202020204" pitchFamily="34" charset="0"/>
                <a:cs typeface="Arial" panose="020B0604020202020204" pitchFamily="34" charset="0"/>
              </a:rPr>
              <a:t>Constant communication with teachers and assistant</a:t>
            </a:r>
          </a:p>
          <a:p>
            <a:pPr marL="285750" indent="-285750">
              <a:buFont typeface="Wingdings" panose="05000000000000000000" pitchFamily="2" charset="2"/>
              <a:buChar char="ü"/>
            </a:pPr>
            <a:r>
              <a:rPr lang="en-US" dirty="0">
                <a:latin typeface="Arial" panose="020B0604020202020204" pitchFamily="34" charset="0"/>
                <a:cs typeface="Arial" panose="020B0604020202020204" pitchFamily="34" charset="0"/>
              </a:rPr>
              <a:t>Excursions</a:t>
            </a:r>
          </a:p>
          <a:p>
            <a:pPr marL="285750" indent="-285750">
              <a:buFont typeface="Wingdings" panose="05000000000000000000" pitchFamily="2" charset="2"/>
              <a:buChar char="ü"/>
            </a:pPr>
            <a:r>
              <a:rPr lang="en-US" dirty="0">
                <a:latin typeface="Arial" panose="020B0604020202020204" pitchFamily="34" charset="0"/>
                <a:cs typeface="Arial" panose="020B0604020202020204" pitchFamily="34" charset="0"/>
              </a:rPr>
              <a:t>Certificate upon completion of the course</a:t>
            </a:r>
          </a:p>
          <a:p>
            <a:pPr rtl="0"/>
            <a:endParaRPr lang="en-US" dirty="0"/>
          </a:p>
          <a:p>
            <a:r>
              <a:rPr lang="en-US" b="1" dirty="0">
                <a:latin typeface="Arial"/>
                <a:cs typeface="Arial"/>
              </a:rPr>
              <a:t>WHAT IS NOT INCLUDED IN THE COURSE PRICE:</a:t>
            </a:r>
            <a:endParaRPr lang="ru-RU" b="1" dirty="0">
              <a:latin typeface="Arial"/>
              <a:cs typeface="Arial"/>
            </a:endParaRPr>
          </a:p>
          <a:p>
            <a:pPr marL="285750" indent="-285750">
              <a:buFont typeface="Arial" panose="020B0604020202020204" pitchFamily="34" charset="0"/>
              <a:buChar char="•"/>
            </a:pPr>
            <a:r>
              <a:rPr lang="en-US" dirty="0"/>
              <a:t>Flights</a:t>
            </a:r>
          </a:p>
          <a:p>
            <a:pPr marL="285750" indent="-285750">
              <a:buFont typeface="Arial" panose="020B0604020202020204" pitchFamily="34" charset="0"/>
              <a:buChar char="•"/>
            </a:pPr>
            <a:r>
              <a:rPr lang="en-US" dirty="0"/>
              <a:t>Personal expenses</a:t>
            </a:r>
          </a:p>
          <a:p>
            <a:pPr rtl="0"/>
            <a:endParaRPr lang="en-US" dirty="0"/>
          </a:p>
        </p:txBody>
      </p:sp>
    </p:spTree>
    <p:extLst>
      <p:ext uri="{BB962C8B-B14F-4D97-AF65-F5344CB8AC3E}">
        <p14:creationId xmlns:p14="http://schemas.microsoft.com/office/powerpoint/2010/main" val="729609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8A15DE-D135-0710-9984-A0A55E960CB0}"/>
              </a:ext>
            </a:extLst>
          </p:cNvPr>
          <p:cNvSpPr>
            <a:spLocks noGrp="1"/>
          </p:cNvSpPr>
          <p:nvPr>
            <p:ph type="title"/>
          </p:nvPr>
        </p:nvSpPr>
        <p:spPr>
          <a:xfrm>
            <a:off x="838199" y="365125"/>
            <a:ext cx="6645965" cy="1325563"/>
          </a:xfrm>
          <a:noFill/>
        </p:spPr>
        <p:txBody>
          <a:bodyPr rtlCol="0"/>
          <a:lstStyle/>
          <a:p>
            <a:pPr rtl="0"/>
            <a:r>
              <a:rPr lang="en-US" dirty="0"/>
              <a:t>Important dates</a:t>
            </a:r>
            <a:endParaRPr lang="ru" dirty="0"/>
          </a:p>
        </p:txBody>
      </p:sp>
      <p:sp>
        <p:nvSpPr>
          <p:cNvPr id="3" name="Объект 2">
            <a:extLst>
              <a:ext uri="{FF2B5EF4-FFF2-40B4-BE49-F238E27FC236}">
                <a16:creationId xmlns:a16="http://schemas.microsoft.com/office/drawing/2014/main" id="{ECC8AA23-D8D0-93BE-5C5F-103A750B0D2F}"/>
              </a:ext>
            </a:extLst>
          </p:cNvPr>
          <p:cNvSpPr>
            <a:spLocks noGrp="1"/>
          </p:cNvSpPr>
          <p:nvPr>
            <p:ph sz="half" idx="1"/>
          </p:nvPr>
        </p:nvSpPr>
        <p:spPr>
          <a:xfrm>
            <a:off x="838201" y="2055813"/>
            <a:ext cx="6026062" cy="4067492"/>
          </a:xfrm>
          <a:noFill/>
        </p:spPr>
        <p:txBody>
          <a:bodyPr vert="horz" lIns="91440" tIns="45720" rIns="91440" bIns="45720" rtlCol="0" anchor="t">
            <a:normAutofit lnSpcReduction="10000"/>
          </a:bodyPr>
          <a:lstStyle/>
          <a:p>
            <a:r>
              <a:rPr lang="en-US" b="1" dirty="0"/>
              <a:t>October 1, 2025 </a:t>
            </a:r>
            <a:r>
              <a:rPr lang="en-US" dirty="0"/>
              <a:t>– the start of the admission</a:t>
            </a:r>
          </a:p>
          <a:p>
            <a:r>
              <a:rPr lang="en-US" b="1" dirty="0"/>
              <a:t>December 1, 2025 </a:t>
            </a:r>
            <a:r>
              <a:rPr lang="en-US" dirty="0"/>
              <a:t>– the end of admission on the program</a:t>
            </a:r>
          </a:p>
          <a:p>
            <a:r>
              <a:rPr lang="en-US" b="1" dirty="0"/>
              <a:t>December 1 – </a:t>
            </a:r>
            <a:r>
              <a:rPr lang="ru-RU" b="1" dirty="0"/>
              <a:t>3</a:t>
            </a:r>
            <a:r>
              <a:rPr lang="en-US" b="1" dirty="0"/>
              <a:t>0, 2025 </a:t>
            </a:r>
            <a:r>
              <a:rPr lang="en-US" dirty="0"/>
              <a:t>– HSE preparing agreements</a:t>
            </a:r>
          </a:p>
          <a:p>
            <a:r>
              <a:rPr lang="en-US" b="1" dirty="0"/>
              <a:t>December 10, 2025 – January 15, 2026 </a:t>
            </a:r>
            <a:r>
              <a:rPr lang="en-US" dirty="0"/>
              <a:t>– the payment dates</a:t>
            </a:r>
          </a:p>
          <a:p>
            <a:r>
              <a:rPr lang="en-US" b="1" dirty="0"/>
              <a:t>February 1, 2026 </a:t>
            </a:r>
            <a:r>
              <a:rPr lang="en-US" dirty="0"/>
              <a:t>– meeting of students at the airport and check-in at the hotel</a:t>
            </a:r>
          </a:p>
          <a:p>
            <a:r>
              <a:rPr lang="en-US" b="1" dirty="0"/>
              <a:t>February 2 – February 10, 2026 </a:t>
            </a:r>
            <a:r>
              <a:rPr lang="en-US" dirty="0"/>
              <a:t>– study days in HSE, excursions and extracurricular activities</a:t>
            </a:r>
          </a:p>
          <a:p>
            <a:r>
              <a:rPr lang="en-US" b="1" dirty="0"/>
              <a:t>February 10</a:t>
            </a:r>
            <a:r>
              <a:rPr lang="en-US" dirty="0"/>
              <a:t> – closing ceremony</a:t>
            </a:r>
          </a:p>
          <a:p>
            <a:r>
              <a:rPr lang="en-US" b="1" dirty="0"/>
              <a:t>February 11</a:t>
            </a:r>
            <a:r>
              <a:rPr lang="en-US" dirty="0"/>
              <a:t> – departure</a:t>
            </a:r>
          </a:p>
        </p:txBody>
      </p:sp>
      <p:pic>
        <p:nvPicPr>
          <p:cNvPr id="5" name="Рисунок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15" t="255" r="32804" b="24391"/>
          <a:stretch/>
        </p:blipFill>
        <p:spPr/>
      </p:pic>
    </p:spTree>
    <p:extLst>
      <p:ext uri="{BB962C8B-B14F-4D97-AF65-F5344CB8AC3E}">
        <p14:creationId xmlns:p14="http://schemas.microsoft.com/office/powerpoint/2010/main" val="2737241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BAC361-0D7A-DC05-86B5-6DD77D322F5B}"/>
              </a:ext>
            </a:extLst>
          </p:cNvPr>
          <p:cNvSpPr>
            <a:spLocks noGrp="1"/>
          </p:cNvSpPr>
          <p:nvPr>
            <p:ph type="title"/>
          </p:nvPr>
        </p:nvSpPr>
        <p:spPr>
          <a:xfrm>
            <a:off x="6080992" y="461742"/>
            <a:ext cx="5281552" cy="1711835"/>
          </a:xfrm>
          <a:noFill/>
        </p:spPr>
        <p:txBody>
          <a:bodyPr rtlCol="0" anchor="b"/>
          <a:lstStyle/>
          <a:p>
            <a:r>
              <a:rPr lang="en-US" dirty="0"/>
              <a:t>PLEASE CONTACT US! </a:t>
            </a:r>
          </a:p>
        </p:txBody>
      </p:sp>
      <p:sp>
        <p:nvSpPr>
          <p:cNvPr id="3" name="Объект 2">
            <a:extLst>
              <a:ext uri="{FF2B5EF4-FFF2-40B4-BE49-F238E27FC236}">
                <a16:creationId xmlns:a16="http://schemas.microsoft.com/office/drawing/2014/main" id="{1BE98EFF-197D-3136-70B9-7BBD30A48931}"/>
              </a:ext>
            </a:extLst>
          </p:cNvPr>
          <p:cNvSpPr>
            <a:spLocks noGrp="1"/>
          </p:cNvSpPr>
          <p:nvPr>
            <p:ph idx="1"/>
          </p:nvPr>
        </p:nvSpPr>
        <p:spPr>
          <a:xfrm>
            <a:off x="4676931" y="3069235"/>
            <a:ext cx="7360170" cy="693295"/>
          </a:xfrm>
          <a:noFill/>
        </p:spPr>
        <p:txBody>
          <a:bodyPr rtlCol="0" anchor="t">
            <a:normAutofit/>
          </a:bodyPr>
          <a:lstStyle/>
          <a:p>
            <a:r>
              <a:rPr lang="en-US" b="1" dirty="0">
                <a:latin typeface="Arial" panose="020B0604020202020204" pitchFamily="34" charset="0"/>
                <a:cs typeface="Arial" panose="020B0604020202020204" pitchFamily="34" charset="0"/>
              </a:rPr>
              <a:t>If you have any question, feel free contact us via email</a:t>
            </a:r>
            <a:r>
              <a:rPr lang="ru-RU"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or WeChat</a:t>
            </a:r>
          </a:p>
          <a:p>
            <a:endParaRPr lang="ru" dirty="0"/>
          </a:p>
        </p:txBody>
      </p:sp>
      <p:pic>
        <p:nvPicPr>
          <p:cNvPr id="5" name="Рисунок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4232" r="14232"/>
          <a:stretch>
            <a:fillRect/>
          </a:stretch>
        </p:blipFill>
        <p:spPr/>
      </p:pic>
      <p:pic>
        <p:nvPicPr>
          <p:cNvPr id="6" name="Рисунок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16251" y="3821401"/>
            <a:ext cx="1873906" cy="2535517"/>
          </a:xfrm>
          <a:prstGeom prst="rect">
            <a:avLst/>
          </a:prstGeom>
        </p:spPr>
      </p:pic>
      <p:sp>
        <p:nvSpPr>
          <p:cNvPr id="7" name="TextBox 6"/>
          <p:cNvSpPr txBox="1"/>
          <p:nvPr/>
        </p:nvSpPr>
        <p:spPr>
          <a:xfrm>
            <a:off x="6225265" y="6356918"/>
            <a:ext cx="2455879" cy="369332"/>
          </a:xfrm>
          <a:prstGeom prst="rect">
            <a:avLst/>
          </a:prstGeom>
          <a:noFill/>
        </p:spPr>
        <p:txBody>
          <a:bodyPr wrap="square" rtlCol="0">
            <a:spAutoFit/>
          </a:bodyPr>
          <a:lstStyle/>
          <a:p>
            <a:pPr algn="ctr"/>
            <a:r>
              <a:rPr lang="en-US" dirty="0"/>
              <a:t>egrybakova@hse.ru</a:t>
            </a:r>
            <a:endParaRPr lang="ru-RU" dirty="0"/>
          </a:p>
        </p:txBody>
      </p:sp>
      <p:pic>
        <p:nvPicPr>
          <p:cNvPr id="8" name="Рисунок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062069" y="3821401"/>
            <a:ext cx="1921447" cy="2535517"/>
          </a:xfrm>
          <a:prstGeom prst="rect">
            <a:avLst/>
          </a:prstGeom>
        </p:spPr>
      </p:pic>
      <p:sp>
        <p:nvSpPr>
          <p:cNvPr id="10" name="TextBox 9"/>
          <p:cNvSpPr txBox="1"/>
          <p:nvPr/>
        </p:nvSpPr>
        <p:spPr>
          <a:xfrm>
            <a:off x="8794852" y="6356918"/>
            <a:ext cx="2455879" cy="369332"/>
          </a:xfrm>
          <a:prstGeom prst="rect">
            <a:avLst/>
          </a:prstGeom>
          <a:noFill/>
        </p:spPr>
        <p:txBody>
          <a:bodyPr wrap="square" rtlCol="0">
            <a:spAutoFit/>
          </a:bodyPr>
          <a:lstStyle/>
          <a:p>
            <a:pPr algn="ctr"/>
            <a:r>
              <a:rPr lang="en-US" dirty="0"/>
              <a:t>aklinovskaya@hse.ru</a:t>
            </a:r>
            <a:endParaRPr lang="ru-RU" dirty="0"/>
          </a:p>
        </p:txBody>
      </p:sp>
    </p:spTree>
    <p:extLst>
      <p:ext uri="{BB962C8B-B14F-4D97-AF65-F5344CB8AC3E}">
        <p14:creationId xmlns:p14="http://schemas.microsoft.com/office/powerpoint/2010/main" val="1210802199"/>
      </p:ext>
    </p:extLst>
  </p:cSld>
  <p:clrMapOvr>
    <a:masterClrMapping/>
  </p:clrMapOvr>
</p:sld>
</file>

<file path=ppt/theme/theme1.xml><?xml version="1.0" encoding="utf-8"?>
<a:theme xmlns:a="http://schemas.openxmlformats.org/drawingml/2006/main" name="AngleLinesVTI">
  <a:themeElements>
    <a:clrScheme name="Custom 43">
      <a:dk1>
        <a:srgbClr val="000000"/>
      </a:dk1>
      <a:lt1>
        <a:srgbClr val="FFFFFF"/>
      </a:lt1>
      <a:dk2>
        <a:srgbClr val="EFEBEB"/>
      </a:dk2>
      <a:lt2>
        <a:srgbClr val="E8E8E8"/>
      </a:lt2>
      <a:accent1>
        <a:srgbClr val="001D2E"/>
      </a:accent1>
      <a:accent2>
        <a:srgbClr val="145766"/>
      </a:accent2>
      <a:accent3>
        <a:srgbClr val="B99B9F"/>
      </a:accent3>
      <a:accent4>
        <a:srgbClr val="A47930"/>
      </a:accent4>
      <a:accent5>
        <a:srgbClr val="0C577C"/>
      </a:accent5>
      <a:accent6>
        <a:srgbClr val="CC836D"/>
      </a:accent6>
      <a:hlink>
        <a:srgbClr val="467886"/>
      </a:hlink>
      <a:folHlink>
        <a:srgbClr val="96607D"/>
      </a:folHlink>
    </a:clrScheme>
    <a:fontScheme name="Custom 98">
      <a:majorFont>
        <a:latin typeface="Walbaum Display Light"/>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gle lines design_Win32_SL_V15" id="{7EDC6EF7-8AD3-4A22-B09A-9C2D96F216F8}" vid="{B0E828C9-6219-42BF-B63C-156B68E5CCE4}"/>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24D4B218-C04B-41F5-949D-06E9DAE96B0A}">
  <ds:schemaRefs>
    <ds:schemaRef ds:uri="http://schemas.microsoft.com/sharepoint/v3/contenttype/forms"/>
  </ds:schemaRefs>
</ds:datastoreItem>
</file>

<file path=customXml/itemProps2.xml><?xml version="1.0" encoding="utf-8"?>
<ds:datastoreItem xmlns:ds="http://schemas.openxmlformats.org/officeDocument/2006/customXml" ds:itemID="{81846AD4-435D-4592-8088-FE2831A30D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283731-47E9-4F14-86D1-57C1EA2672A1}">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736</Words>
  <Application>Microsoft Macintosh PowerPoint</Application>
  <PresentationFormat>Широкоэкранный</PresentationFormat>
  <Paragraphs>94</Paragraphs>
  <Slides>9</Slides>
  <Notes>9</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9</vt:i4>
      </vt:variant>
    </vt:vector>
  </HeadingPairs>
  <TitlesOfParts>
    <vt:vector size="16" baseType="lpstr">
      <vt:lpstr>Aptos</vt:lpstr>
      <vt:lpstr>Arial</vt:lpstr>
      <vt:lpstr>Calibri</vt:lpstr>
      <vt:lpstr>Times New Roman</vt:lpstr>
      <vt:lpstr>Univers Light</vt:lpstr>
      <vt:lpstr>Wingdings</vt:lpstr>
      <vt:lpstr>AngleLinesVTI</vt:lpstr>
      <vt:lpstr>Winter school MIEM HSE 2026 Mastering modern science: quantum, materials and computational frontiers</vt:lpstr>
      <vt:lpstr>The main idea of the program</vt:lpstr>
      <vt:lpstr>What will you  learn?</vt:lpstr>
      <vt:lpstr>What will you see</vt:lpstr>
      <vt:lpstr>  Why us?</vt:lpstr>
      <vt:lpstr> Our professors</vt:lpstr>
      <vt:lpstr>The program pricing plan</vt:lpstr>
      <vt:lpstr>Important dates</vt:lpstr>
      <vt:lpstr>PLEASE CONTACT 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2023-12-10T21:10:30Z</dcterms:created>
  <dcterms:modified xsi:type="dcterms:W3CDTF">2025-09-26T10:48:48Z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