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8" r:id="rId4"/>
  </p:sldMasterIdLst>
  <p:notesMasterIdLst>
    <p:notesMasterId r:id="rId15"/>
  </p:notesMasterIdLst>
  <p:handoutMasterIdLst>
    <p:handoutMasterId r:id="rId16"/>
  </p:handoutMasterIdLst>
  <p:sldIdLst>
    <p:sldId id="316" r:id="rId5"/>
    <p:sldId id="315" r:id="rId6"/>
    <p:sldId id="304" r:id="rId7"/>
    <p:sldId id="310" r:id="rId8"/>
    <p:sldId id="312" r:id="rId9"/>
    <p:sldId id="305" r:id="rId10"/>
    <p:sldId id="314" r:id="rId11"/>
    <p:sldId id="311" r:id="rId12"/>
    <p:sldId id="313" r:id="rId13"/>
    <p:sldId id="308" r:id="rId14"/>
  </p:sldIdLst>
  <p:sldSz cx="12192000" cy="6858000"/>
  <p:notesSz cx="6858000" cy="914400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0" autoAdjust="0"/>
    <p:restoredTop sz="95142" autoAdjust="0"/>
  </p:normalViewPr>
  <p:slideViewPr>
    <p:cSldViewPr snapToGrid="0">
      <p:cViewPr varScale="1">
        <p:scale>
          <a:sx n="87" d="100"/>
          <a:sy n="87" d="100"/>
        </p:scale>
        <p:origin x="224" y="592"/>
      </p:cViewPr>
      <p:guideLst/>
    </p:cSldViewPr>
  </p:slideViewPr>
  <p:outlineViewPr>
    <p:cViewPr>
      <p:scale>
        <a:sx n="33" d="100"/>
        <a:sy n="33" d="100"/>
      </p:scale>
      <p:origin x="0" y="-3182"/>
    </p:cViewPr>
  </p:outlineViewPr>
  <p:notesTextViewPr>
    <p:cViewPr>
      <p:scale>
        <a:sx n="1" d="1"/>
        <a:sy n="1" d="1"/>
      </p:scale>
      <p:origin x="0" y="0"/>
    </p:cViewPr>
  </p:notesTextViewPr>
  <p:notesViewPr>
    <p:cSldViewPr snapToGrid="0">
      <p:cViewPr varScale="1">
        <p:scale>
          <a:sx n="82" d="100"/>
          <a:sy n="82" d="100"/>
        </p:scale>
        <p:origin x="393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4F00C3A-3503-AF3D-124B-552613C0C4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a:p>
        </p:txBody>
      </p:sp>
      <p:sp>
        <p:nvSpPr>
          <p:cNvPr id="3" name="Дата 2">
            <a:extLst>
              <a:ext uri="{FF2B5EF4-FFF2-40B4-BE49-F238E27FC236}">
                <a16:creationId xmlns:a16="http://schemas.microsoft.com/office/drawing/2014/main" id="{8C2D6200-5408-4942-04AB-EA3CAE02B4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3FB83A19-A5B5-4979-A257-7CA0A396D075}" type="datetime1">
              <a:rPr lang="ru-RU" smtClean="0"/>
              <a:t>06.10.2025</a:t>
            </a:fld>
            <a:endParaRPr lang="ru-RU" dirty="0"/>
          </a:p>
        </p:txBody>
      </p:sp>
      <p:sp>
        <p:nvSpPr>
          <p:cNvPr id="4" name="Нижний колонтитул 3">
            <a:extLst>
              <a:ext uri="{FF2B5EF4-FFF2-40B4-BE49-F238E27FC236}">
                <a16:creationId xmlns:a16="http://schemas.microsoft.com/office/drawing/2014/main" id="{69EAD469-C68C-52A1-7CB4-2686A09D11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a:p>
        </p:txBody>
      </p:sp>
      <p:sp>
        <p:nvSpPr>
          <p:cNvPr id="5" name="Номер слайда 4">
            <a:extLst>
              <a:ext uri="{FF2B5EF4-FFF2-40B4-BE49-F238E27FC236}">
                <a16:creationId xmlns:a16="http://schemas.microsoft.com/office/drawing/2014/main" id="{849EC308-373C-8953-9D28-8FB720DA47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FD268E0D-F513-4532-9CC1-EC8ADB0CA2D4}" type="slidenum">
              <a:rPr lang="ru-RU" smtClean="0"/>
              <a:t>‹#›</a:t>
            </a:fld>
            <a:endParaRPr lang="ru-RU"/>
          </a:p>
        </p:txBody>
      </p:sp>
    </p:spTree>
    <p:extLst>
      <p:ext uri="{BB962C8B-B14F-4D97-AF65-F5344CB8AC3E}">
        <p14:creationId xmlns:p14="http://schemas.microsoft.com/office/powerpoint/2010/main" val="147494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fld id="{19E106CC-9ECD-4BB5-AC32-46EDC2B984BA}" type="datetime1">
              <a:rPr lang="ru-RU" smtClean="0"/>
              <a:pPr/>
              <a:t>06.10.2025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F751AFB1-1A0D-4465-9C69-5C319B14D7BF}" type="slidenum">
              <a:rPr lang="ru-RU" smtClean="0"/>
              <a:t>‹#›</a:t>
            </a:fld>
            <a:endParaRPr lang="ru-RU" dirty="0"/>
          </a:p>
        </p:txBody>
      </p:sp>
    </p:spTree>
    <p:extLst>
      <p:ext uri="{BB962C8B-B14F-4D97-AF65-F5344CB8AC3E}">
        <p14:creationId xmlns:p14="http://schemas.microsoft.com/office/powerpoint/2010/main" val="2804275619"/>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F751AFB1-1A0D-4465-9C69-5C319B14D7BF}" type="slidenum">
              <a:rPr lang="ru-RU" smtClean="0"/>
              <a:t>1</a:t>
            </a:fld>
            <a:endParaRPr lang="ru-RU" dirty="0"/>
          </a:p>
        </p:txBody>
      </p:sp>
    </p:spTree>
    <p:extLst>
      <p:ext uri="{BB962C8B-B14F-4D97-AF65-F5344CB8AC3E}">
        <p14:creationId xmlns:p14="http://schemas.microsoft.com/office/powerpoint/2010/main" val="3257979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2537BDE-FCE3-41C4-B976-0DC28743AC5A}" type="slidenum">
              <a:rPr lang="ru-RU" smtClean="0"/>
              <a:t>10</a:t>
            </a:fld>
            <a:endParaRPr lang="ru-RU" dirty="0"/>
          </a:p>
        </p:txBody>
      </p:sp>
    </p:spTree>
    <p:extLst>
      <p:ext uri="{BB962C8B-B14F-4D97-AF65-F5344CB8AC3E}">
        <p14:creationId xmlns:p14="http://schemas.microsoft.com/office/powerpoint/2010/main" val="150910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F751AFB1-1A0D-4465-9C69-5C319B14D7BF}" type="slidenum">
              <a:rPr lang="ru-RU" smtClean="0"/>
              <a:t>2</a:t>
            </a:fld>
            <a:endParaRPr lang="ru-RU" dirty="0"/>
          </a:p>
        </p:txBody>
      </p:sp>
    </p:spTree>
    <p:extLst>
      <p:ext uri="{BB962C8B-B14F-4D97-AF65-F5344CB8AC3E}">
        <p14:creationId xmlns:p14="http://schemas.microsoft.com/office/powerpoint/2010/main" val="212105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F751AFB1-1A0D-4465-9C69-5C319B14D7BF}" type="slidenum">
              <a:rPr lang="ru-RU" smtClean="0"/>
              <a:t>3</a:t>
            </a:fld>
            <a:endParaRPr lang="ru-RU" dirty="0"/>
          </a:p>
        </p:txBody>
      </p:sp>
    </p:spTree>
    <p:extLst>
      <p:ext uri="{BB962C8B-B14F-4D97-AF65-F5344CB8AC3E}">
        <p14:creationId xmlns:p14="http://schemas.microsoft.com/office/powerpoint/2010/main" val="277505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F751AFB1-1A0D-4465-9C69-5C319B14D7BF}" type="slidenum">
              <a:rPr lang="ru-RU" smtClean="0"/>
              <a:t>4</a:t>
            </a:fld>
            <a:endParaRPr lang="ru-RU" dirty="0"/>
          </a:p>
        </p:txBody>
      </p:sp>
    </p:spTree>
    <p:extLst>
      <p:ext uri="{BB962C8B-B14F-4D97-AF65-F5344CB8AC3E}">
        <p14:creationId xmlns:p14="http://schemas.microsoft.com/office/powerpoint/2010/main" val="190297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F751AFB1-1A0D-4465-9C69-5C319B14D7BF}" type="slidenum">
              <a:rPr lang="ru-RU" smtClean="0"/>
              <a:t>5</a:t>
            </a:fld>
            <a:endParaRPr lang="ru-RU" dirty="0"/>
          </a:p>
        </p:txBody>
      </p:sp>
    </p:spTree>
    <p:extLst>
      <p:ext uri="{BB962C8B-B14F-4D97-AF65-F5344CB8AC3E}">
        <p14:creationId xmlns:p14="http://schemas.microsoft.com/office/powerpoint/2010/main" val="348598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F751AFB1-1A0D-4465-9C69-5C319B14D7BF}" type="slidenum">
              <a:rPr lang="ru-RU" smtClean="0"/>
              <a:t>6</a:t>
            </a:fld>
            <a:endParaRPr lang="ru-RU" dirty="0"/>
          </a:p>
        </p:txBody>
      </p:sp>
    </p:spTree>
    <p:extLst>
      <p:ext uri="{BB962C8B-B14F-4D97-AF65-F5344CB8AC3E}">
        <p14:creationId xmlns:p14="http://schemas.microsoft.com/office/powerpoint/2010/main" val="332046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F751AFB1-1A0D-4465-9C69-5C319B14D7BF}" type="slidenum">
              <a:rPr lang="ru-RU" smtClean="0"/>
              <a:t>7</a:t>
            </a:fld>
            <a:endParaRPr lang="ru-RU" dirty="0"/>
          </a:p>
        </p:txBody>
      </p:sp>
    </p:spTree>
    <p:extLst>
      <p:ext uri="{BB962C8B-B14F-4D97-AF65-F5344CB8AC3E}">
        <p14:creationId xmlns:p14="http://schemas.microsoft.com/office/powerpoint/2010/main" val="229696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F751AFB1-1A0D-4465-9C69-5C319B14D7BF}" type="slidenum">
              <a:rPr lang="ru-RU" smtClean="0"/>
              <a:t>8</a:t>
            </a:fld>
            <a:endParaRPr lang="ru-RU" dirty="0"/>
          </a:p>
        </p:txBody>
      </p:sp>
    </p:spTree>
    <p:extLst>
      <p:ext uri="{BB962C8B-B14F-4D97-AF65-F5344CB8AC3E}">
        <p14:creationId xmlns:p14="http://schemas.microsoft.com/office/powerpoint/2010/main" val="170202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F751AFB1-1A0D-4465-9C69-5C319B14D7BF}" type="slidenum">
              <a:rPr lang="ru-RU" smtClean="0"/>
              <a:t>9</a:t>
            </a:fld>
            <a:endParaRPr lang="ru-RU" dirty="0"/>
          </a:p>
        </p:txBody>
      </p:sp>
    </p:spTree>
    <p:extLst>
      <p:ext uri="{BB962C8B-B14F-4D97-AF65-F5344CB8AC3E}">
        <p14:creationId xmlns:p14="http://schemas.microsoft.com/office/powerpoint/2010/main" val="319076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звание">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F3A8F-B976-406D-827A-8714EFF80344}"/>
              </a:ext>
            </a:extLst>
          </p:cNvPr>
          <p:cNvSpPr>
            <a:spLocks noGrp="1"/>
          </p:cNvSpPr>
          <p:nvPr>
            <p:ph type="title" hasCustomPrompt="1"/>
          </p:nvPr>
        </p:nvSpPr>
        <p:spPr>
          <a:xfrm>
            <a:off x="793159" y="1348536"/>
            <a:ext cx="4076458" cy="3654827"/>
          </a:xfrm>
        </p:spPr>
        <p:txBody>
          <a:bodyPr rtlCol="0" anchor="b">
            <a:normAutofit/>
          </a:bodyPr>
          <a:lstStyle>
            <a:lvl1pPr algn="r">
              <a:defRPr lang="ru-RU" sz="3600" b="1" kern="1200" dirty="0">
                <a:solidFill>
                  <a:schemeClr val="bg1"/>
                </a:solidFill>
                <a:latin typeface="+mj-lt"/>
                <a:ea typeface="+mj-ea"/>
                <a:cs typeface="+mj-cs"/>
              </a:defRPr>
            </a:lvl1pPr>
          </a:lstStyle>
          <a:p>
            <a:pPr rtl="0"/>
            <a:r>
              <a:rPr lang="ru-RU"/>
              <a:t>СТИЛЬ ОБРАЗЦА ЗАГОЛОВКА</a:t>
            </a:r>
          </a:p>
        </p:txBody>
      </p:sp>
      <p:sp>
        <p:nvSpPr>
          <p:cNvPr id="7" name="Подзаголовок 2">
            <a:extLst>
              <a:ext uri="{FF2B5EF4-FFF2-40B4-BE49-F238E27FC236}">
                <a16:creationId xmlns:a16="http://schemas.microsoft.com/office/drawing/2014/main" id="{A4851079-28FC-41AF-8373-BD8382DEDA01}"/>
              </a:ext>
            </a:extLst>
          </p:cNvPr>
          <p:cNvSpPr>
            <a:spLocks noGrp="1"/>
          </p:cNvSpPr>
          <p:nvPr>
            <p:ph type="subTitle" idx="1" hasCustomPrompt="1"/>
          </p:nvPr>
        </p:nvSpPr>
        <p:spPr>
          <a:xfrm>
            <a:off x="793159" y="5170453"/>
            <a:ext cx="4076458" cy="990197"/>
          </a:xfrm>
        </p:spPr>
        <p:txBody>
          <a:bodyPr rtlCol="0">
            <a:normAutofit/>
          </a:bodyPr>
          <a:lstStyle>
            <a:lvl1pPr marL="0" indent="0" algn="r">
              <a:buNone/>
              <a:defRPr lang="ru-RU" sz="2400">
                <a:solidFill>
                  <a:schemeClr val="bg1"/>
                </a:solidFill>
              </a:defRPr>
            </a:lvl1pPr>
          </a:lstStyle>
          <a:p>
            <a:pPr algn="r" rtl="0"/>
            <a:r>
              <a:rPr lang="ru-RU">
                <a:solidFill>
                  <a:schemeClr val="bg1"/>
                </a:solidFill>
                <a:cs typeface="Calibri"/>
              </a:rPr>
              <a:t>Щелкните, чтобы изменить стиль основного текста</a:t>
            </a:r>
            <a:endParaRPr lang="ru-RU" dirty="0">
              <a:solidFill>
                <a:schemeClr val="bg1"/>
              </a:solidFill>
            </a:endParaRPr>
          </a:p>
        </p:txBody>
      </p:sp>
      <p:sp>
        <p:nvSpPr>
          <p:cNvPr id="15" name="Рисунок 14">
            <a:extLst>
              <a:ext uri="{FF2B5EF4-FFF2-40B4-BE49-F238E27FC236}">
                <a16:creationId xmlns:a16="http://schemas.microsoft.com/office/drawing/2014/main" id="{4D6C3907-3C68-4C02-98EE-B36817B3763A}"/>
              </a:ext>
            </a:extLst>
          </p:cNvPr>
          <p:cNvSpPr>
            <a:spLocks noGrp="1"/>
          </p:cNvSpPr>
          <p:nvPr>
            <p:ph type="pic" sz="quarter" idx="13"/>
          </p:nvPr>
        </p:nvSpPr>
        <p:spPr>
          <a:xfrm>
            <a:off x="5457025" y="0"/>
            <a:ext cx="6734974" cy="6858001"/>
          </a:xfrm>
          <a:custGeom>
            <a:avLst/>
            <a:gdLst>
              <a:gd name="connsiteX0" fmla="*/ 1 w 6734974"/>
              <a:gd name="connsiteY0" fmla="*/ 6292661 h 6858001"/>
              <a:gd name="connsiteX1" fmla="*/ 6734974 w 6734974"/>
              <a:gd name="connsiteY1" fmla="*/ 6292661 h 6858001"/>
              <a:gd name="connsiteX2" fmla="*/ 6734974 w 6734974"/>
              <a:gd name="connsiteY2" fmla="*/ 6858001 h 6858001"/>
              <a:gd name="connsiteX3" fmla="*/ 1 w 6734974"/>
              <a:gd name="connsiteY3" fmla="*/ 6858001 h 6858001"/>
              <a:gd name="connsiteX4" fmla="*/ 0 w 6734974"/>
              <a:gd name="connsiteY4" fmla="*/ 0 h 6858001"/>
              <a:gd name="connsiteX5" fmla="*/ 6734973 w 6734974"/>
              <a:gd name="connsiteY5" fmla="*/ 0 h 6858001"/>
              <a:gd name="connsiteX6" fmla="*/ 6734973 w 6734974"/>
              <a:gd name="connsiteY6" fmla="*/ 6256019 h 6858001"/>
              <a:gd name="connsiteX7" fmla="*/ 0 w 6734974"/>
              <a:gd name="connsiteY7" fmla="*/ 62560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4974" h="6858001">
                <a:moveTo>
                  <a:pt x="1" y="6292661"/>
                </a:moveTo>
                <a:lnTo>
                  <a:pt x="6734974" y="6292661"/>
                </a:lnTo>
                <a:lnTo>
                  <a:pt x="6734974" y="6858001"/>
                </a:lnTo>
                <a:lnTo>
                  <a:pt x="1" y="6858001"/>
                </a:lnTo>
                <a:close/>
                <a:moveTo>
                  <a:pt x="0" y="0"/>
                </a:moveTo>
                <a:lnTo>
                  <a:pt x="6734973" y="0"/>
                </a:lnTo>
                <a:lnTo>
                  <a:pt x="6734973" y="6256019"/>
                </a:lnTo>
                <a:lnTo>
                  <a:pt x="0" y="6256019"/>
                </a:lnTo>
                <a:close/>
              </a:path>
            </a:pathLst>
          </a:custGeom>
        </p:spPr>
        <p:txBody>
          <a:bodyPr wrap="square" rtlCol="0">
            <a:noAutofit/>
          </a:bodyPr>
          <a:lstStyle>
            <a:defPPr>
              <a:defRPr lang="ru-RU"/>
            </a:defPPr>
          </a:lstStyle>
          <a:p>
            <a:pPr rtl="0"/>
            <a:endParaRPr lang="ru-RU" dirty="0"/>
          </a:p>
        </p:txBody>
      </p:sp>
      <p:cxnSp>
        <p:nvCxnSpPr>
          <p:cNvPr id="14" name="Прямая соединительная линия 13">
            <a:extLst>
              <a:ext uri="{FF2B5EF4-FFF2-40B4-BE49-F238E27FC236}">
                <a16:creationId xmlns:a16="http://schemas.microsoft.com/office/drawing/2014/main" id="{5984E7FD-271C-4B10-826F-A323C479DDC9}"/>
              </a:ext>
              <a:ext uri="{C183D7F6-B498-43B3-948B-1728B52AA6E4}">
                <adec:decorative xmlns:adec="http://schemas.microsoft.com/office/drawing/2017/decorative" val="1"/>
              </a:ext>
            </a:extLst>
          </p:cNvPr>
          <p:cNvCxnSpPr>
            <a:cxnSpLocks/>
          </p:cNvCxnSpPr>
          <p:nvPr userDrawn="1"/>
        </p:nvCxnSpPr>
        <p:spPr>
          <a:xfrm flipH="1">
            <a:off x="793159" y="6274339"/>
            <a:ext cx="113988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04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defPPr>
              <a:defRPr lang="ru-RU"/>
            </a:defPPr>
          </a:lstStyle>
          <a:p>
            <a:pPr rtl="0"/>
            <a:r>
              <a:rPr lang="ru-RU"/>
              <a:t>Образец заголовка</a:t>
            </a:r>
          </a:p>
        </p:txBody>
      </p:sp>
      <p:sp>
        <p:nvSpPr>
          <p:cNvPr id="3" name="Текст 2">
            <a:extLst>
              <a:ext uri="{FF2B5EF4-FFF2-40B4-BE49-F238E27FC236}">
                <a16:creationId xmlns:a16="http://schemas.microsoft.com/office/drawing/2014/main" id="{72A2D237-A706-4712-90CA-B04517CBBE05}"/>
              </a:ext>
            </a:extLst>
          </p:cNvPr>
          <p:cNvSpPr>
            <a:spLocks noGrp="1"/>
          </p:cNvSpPr>
          <p:nvPr>
            <p:ph type="body" idx="1"/>
          </p:nvPr>
        </p:nvSpPr>
        <p:spPr>
          <a:xfrm>
            <a:off x="839789" y="1681163"/>
            <a:ext cx="3282206" cy="823912"/>
          </a:xfrm>
        </p:spPr>
        <p:txBody>
          <a:bodyPr rtlCol="0" anchor="b"/>
          <a:lstStyle>
            <a:lvl1pPr marL="0" indent="0">
              <a:buNone/>
              <a:defRPr lang="ru-RU" sz="2400" b="1"/>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8DE39CA1-2B6D-427E-9688-9093D5865CB7}"/>
              </a:ext>
            </a:extLst>
          </p:cNvPr>
          <p:cNvSpPr>
            <a:spLocks noGrp="1"/>
          </p:cNvSpPr>
          <p:nvPr>
            <p:ph sz="half" idx="2"/>
          </p:nvPr>
        </p:nvSpPr>
        <p:spPr>
          <a:xfrm>
            <a:off x="839789" y="2505075"/>
            <a:ext cx="3282206" cy="3684588"/>
          </a:xfrm>
        </p:spPr>
        <p:txBody>
          <a:bodyPr rtlCol="0">
            <a:noAutofit/>
          </a:bodyPr>
          <a:lstStyle>
            <a:lvl1pPr>
              <a:lnSpc>
                <a:spcPts val="2500"/>
              </a:lnSpc>
              <a:defRPr lang="ru-RU" sz="2000"/>
            </a:lvl1pPr>
            <a:lvl2pPr>
              <a:lnSpc>
                <a:spcPts val="2500"/>
              </a:lnSpc>
              <a:defRPr lang="ru-RU" sz="2000"/>
            </a:lvl2pPr>
            <a:lvl3pPr>
              <a:lnSpc>
                <a:spcPts val="2500"/>
              </a:lnSpc>
              <a:defRPr lang="ru-RU" sz="2000"/>
            </a:lvl3pPr>
            <a:lvl4pPr>
              <a:lnSpc>
                <a:spcPts val="2500"/>
              </a:lnSpc>
              <a:defRPr lang="ru-RU" sz="2000"/>
            </a:lvl4pPr>
            <a:lvl5pPr>
              <a:lnSpc>
                <a:spcPts val="2500"/>
              </a:lnSpc>
              <a:defRPr lang="ru-RU" sz="20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Текст 4">
            <a:extLst>
              <a:ext uri="{FF2B5EF4-FFF2-40B4-BE49-F238E27FC236}">
                <a16:creationId xmlns:a16="http://schemas.microsoft.com/office/drawing/2014/main" id="{F3D53357-616B-47F4-944B-F979FE96635D}"/>
              </a:ext>
            </a:extLst>
          </p:cNvPr>
          <p:cNvSpPr>
            <a:spLocks noGrp="1"/>
          </p:cNvSpPr>
          <p:nvPr>
            <p:ph type="body" sz="quarter" idx="3"/>
          </p:nvPr>
        </p:nvSpPr>
        <p:spPr>
          <a:xfrm>
            <a:off x="4446815" y="1681163"/>
            <a:ext cx="3298370" cy="823912"/>
          </a:xfrm>
        </p:spPr>
        <p:txBody>
          <a:bodyPr rtlCol="0" anchor="b"/>
          <a:lstStyle>
            <a:lvl1pPr marL="0" indent="0">
              <a:buNone/>
              <a:defRPr lang="ru-RU" sz="2400" b="1"/>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BD7EA593-3036-4FB5-94B4-D9431DF04871}"/>
              </a:ext>
            </a:extLst>
          </p:cNvPr>
          <p:cNvSpPr>
            <a:spLocks noGrp="1"/>
          </p:cNvSpPr>
          <p:nvPr>
            <p:ph sz="quarter" idx="4"/>
          </p:nvPr>
        </p:nvSpPr>
        <p:spPr>
          <a:xfrm>
            <a:off x="4446815" y="2505075"/>
            <a:ext cx="3298370" cy="3684588"/>
          </a:xfrm>
        </p:spPr>
        <p:txBody>
          <a:bodyPr rtlCol="0">
            <a:noAutofit/>
          </a:bodyPr>
          <a:lstStyle>
            <a:lvl1pPr>
              <a:lnSpc>
                <a:spcPts val="2500"/>
              </a:lnSpc>
              <a:defRPr lang="ru-RU" sz="2000"/>
            </a:lvl1pPr>
            <a:lvl2pPr>
              <a:lnSpc>
                <a:spcPts val="2500"/>
              </a:lnSpc>
              <a:defRPr lang="ru-RU" sz="2000"/>
            </a:lvl2pPr>
            <a:lvl3pPr>
              <a:lnSpc>
                <a:spcPts val="2500"/>
              </a:lnSpc>
              <a:defRPr lang="ru-RU" sz="2000"/>
            </a:lvl3pPr>
            <a:lvl4pPr>
              <a:lnSpc>
                <a:spcPts val="2500"/>
              </a:lnSpc>
              <a:defRPr lang="ru-RU" sz="2000"/>
            </a:lvl4pPr>
            <a:lvl5pPr>
              <a:lnSpc>
                <a:spcPts val="2500"/>
              </a:lnSpc>
              <a:defRPr lang="ru-RU" sz="20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Дата 6">
            <a:extLst>
              <a:ext uri="{FF2B5EF4-FFF2-40B4-BE49-F238E27FC236}">
                <a16:creationId xmlns:a16="http://schemas.microsoft.com/office/drawing/2014/main" id="{E86B3EF2-2C04-480F-A570-14E520DD00DE}"/>
              </a:ext>
            </a:extLst>
          </p:cNvPr>
          <p:cNvSpPr>
            <a:spLocks noGrp="1"/>
          </p:cNvSpPr>
          <p:nvPr>
            <p:ph type="dt" sz="half" idx="10"/>
          </p:nvPr>
        </p:nvSpPr>
        <p:spPr/>
        <p:txBody>
          <a:bodyPr rtlCol="0"/>
          <a:lstStyle>
            <a:lvl1pPr>
              <a:defRPr lang="ru-RU"/>
            </a:lvl1pPr>
          </a:lstStyle>
          <a:p>
            <a:pPr rtl="0"/>
            <a:r>
              <a:rPr lang="ru-RU"/>
              <a:t>20xx</a:t>
            </a:r>
            <a:endParaRPr lang="ru-RU" dirty="0"/>
          </a:p>
        </p:txBody>
      </p:sp>
      <p:sp>
        <p:nvSpPr>
          <p:cNvPr id="8" name="Нижний колонтитул 7">
            <a:extLst>
              <a:ext uri="{FF2B5EF4-FFF2-40B4-BE49-F238E27FC236}">
                <a16:creationId xmlns:a16="http://schemas.microsoft.com/office/drawing/2014/main" id="{1CF5783E-3073-4F4D-8B9C-C5B18DDA5A35}"/>
              </a:ext>
            </a:extLst>
          </p:cNvPr>
          <p:cNvSpPr>
            <a:spLocks noGrp="1"/>
          </p:cNvSpPr>
          <p:nvPr>
            <p:ph type="ftr" sz="quarter" idx="11"/>
          </p:nvPr>
        </p:nvSpPr>
        <p:spPr/>
        <p:txBody>
          <a:bodyPr rtlCol="0"/>
          <a:lstStyle>
            <a:defPPr>
              <a:defRPr lang="ru-RU"/>
            </a:defPPr>
          </a:lstStyle>
          <a:p>
            <a:pPr rtl="0"/>
            <a:r>
              <a:rPr lang="ru-RU"/>
              <a:t>Образец текста нижнего колонтитула</a:t>
            </a:r>
            <a:endParaRPr lang="ru-RU" dirty="0"/>
          </a:p>
        </p:txBody>
      </p:sp>
      <p:sp>
        <p:nvSpPr>
          <p:cNvPr id="9" name="Номер слайда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rtlCol="0"/>
          <a:lstStyle>
            <a:defPPr>
              <a:defRPr lang="ru-RU"/>
            </a:defPPr>
          </a:lstStyle>
          <a:p>
            <a:pPr rtl="0"/>
            <a:fld id="{294A09A9-5501-47C1-A89A-A340965A2BE2}" type="slidenum">
              <a:rPr lang="ru-RU" smtClean="0"/>
              <a:t>‹#›</a:t>
            </a:fld>
            <a:endParaRPr lang="ru-RU" dirty="0"/>
          </a:p>
        </p:txBody>
      </p:sp>
      <p:cxnSp>
        <p:nvCxnSpPr>
          <p:cNvPr id="10" name="Прямая соединительная линия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Текст 4">
            <a:extLst>
              <a:ext uri="{FF2B5EF4-FFF2-40B4-BE49-F238E27FC236}">
                <a16:creationId xmlns:a16="http://schemas.microsoft.com/office/drawing/2014/main" id="{EF0B73B7-7EF9-4436-8B85-AC6CB551C086}"/>
              </a:ext>
            </a:extLst>
          </p:cNvPr>
          <p:cNvSpPr>
            <a:spLocks noGrp="1"/>
          </p:cNvSpPr>
          <p:nvPr>
            <p:ph type="body" sz="quarter" idx="13"/>
          </p:nvPr>
        </p:nvSpPr>
        <p:spPr>
          <a:xfrm>
            <a:off x="8053841" y="1681163"/>
            <a:ext cx="3298370" cy="823912"/>
          </a:xfrm>
        </p:spPr>
        <p:txBody>
          <a:bodyPr rtlCol="0" anchor="b"/>
          <a:lstStyle>
            <a:lvl1pPr marL="0" indent="0">
              <a:buNone/>
              <a:defRPr lang="ru-RU" sz="2400" b="1"/>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Щелкните, чтобы изменить стили текста образца слайда</a:t>
            </a:r>
          </a:p>
        </p:txBody>
      </p:sp>
      <p:sp>
        <p:nvSpPr>
          <p:cNvPr id="12" name="Объект 5">
            <a:extLst>
              <a:ext uri="{FF2B5EF4-FFF2-40B4-BE49-F238E27FC236}">
                <a16:creationId xmlns:a16="http://schemas.microsoft.com/office/drawing/2014/main" id="{012A1950-E837-4678-94B1-FA24467145A1}"/>
              </a:ext>
            </a:extLst>
          </p:cNvPr>
          <p:cNvSpPr>
            <a:spLocks noGrp="1"/>
          </p:cNvSpPr>
          <p:nvPr>
            <p:ph sz="quarter" idx="14"/>
          </p:nvPr>
        </p:nvSpPr>
        <p:spPr>
          <a:xfrm>
            <a:off x="8053841" y="2505075"/>
            <a:ext cx="3298370" cy="3684588"/>
          </a:xfrm>
        </p:spPr>
        <p:txBody>
          <a:bodyPr rtlCol="0">
            <a:noAutofit/>
          </a:bodyPr>
          <a:lstStyle>
            <a:lvl1pPr>
              <a:lnSpc>
                <a:spcPts val="2500"/>
              </a:lnSpc>
              <a:defRPr lang="ru-RU" sz="2000"/>
            </a:lvl1pPr>
            <a:lvl2pPr>
              <a:lnSpc>
                <a:spcPts val="2500"/>
              </a:lnSpc>
              <a:defRPr lang="ru-RU" sz="2000"/>
            </a:lvl2pPr>
            <a:lvl3pPr>
              <a:lnSpc>
                <a:spcPts val="2500"/>
              </a:lnSpc>
              <a:defRPr lang="ru-RU" sz="2000"/>
            </a:lvl3pPr>
            <a:lvl4pPr>
              <a:lnSpc>
                <a:spcPts val="2500"/>
              </a:lnSpc>
              <a:defRPr lang="ru-RU" sz="2000"/>
            </a:lvl4pPr>
            <a:lvl5pPr>
              <a:lnSpc>
                <a:spcPts val="2500"/>
              </a:lnSpc>
              <a:defRPr lang="ru-RU" sz="20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3" name="Графический объект 15">
            <a:extLst>
              <a:ext uri="{FF2B5EF4-FFF2-40B4-BE49-F238E27FC236}">
                <a16:creationId xmlns:a16="http://schemas.microsoft.com/office/drawing/2014/main" id="{C425DB15-1B5A-4780-98B4-C0921A42F5E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ru-RU"/>
            </a:defPPr>
          </a:lstStyle>
          <a:p>
            <a:pPr rtl="0"/>
            <a:endParaRPr lang="ru-RU" dirty="0"/>
          </a:p>
        </p:txBody>
      </p:sp>
      <p:sp>
        <p:nvSpPr>
          <p:cNvPr id="14" name="Графический объект 16">
            <a:extLst>
              <a:ext uri="{FF2B5EF4-FFF2-40B4-BE49-F238E27FC236}">
                <a16:creationId xmlns:a16="http://schemas.microsoft.com/office/drawing/2014/main" id="{996A2980-FE4D-41BC-9B3F-DEC465C64C2D}"/>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defPPr>
              <a:defRPr lang="ru-RU"/>
            </a:defPPr>
          </a:lstStyle>
          <a:p>
            <a:pPr rtl="0"/>
            <a:endParaRPr lang="ru-RU" dirty="0"/>
          </a:p>
        </p:txBody>
      </p:sp>
      <p:sp>
        <p:nvSpPr>
          <p:cNvPr id="15" name="Графический объект 14">
            <a:extLst>
              <a:ext uri="{FF2B5EF4-FFF2-40B4-BE49-F238E27FC236}">
                <a16:creationId xmlns:a16="http://schemas.microsoft.com/office/drawing/2014/main" id="{2BBEE260-2DCA-4E68-9719-2D94DA7933BA}"/>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ru-RU"/>
            </a:defPPr>
          </a:lstStyle>
          <a:p>
            <a:pPr rtl="0"/>
            <a:endParaRPr lang="ru-RU" dirty="0"/>
          </a:p>
        </p:txBody>
      </p:sp>
    </p:spTree>
    <p:extLst>
      <p:ext uri="{BB962C8B-B14F-4D97-AF65-F5344CB8AC3E}">
        <p14:creationId xmlns:p14="http://schemas.microsoft.com/office/powerpoint/2010/main" val="89686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водка">
    <p:spTree>
      <p:nvGrpSpPr>
        <p:cNvPr id="1" name=""/>
        <p:cNvGrpSpPr/>
        <p:nvPr/>
      </p:nvGrpSpPr>
      <p:grpSpPr>
        <a:xfrm>
          <a:off x="0" y="0"/>
          <a:ext cx="0" cy="0"/>
          <a:chOff x="0" y="0"/>
          <a:chExt cx="0" cy="0"/>
        </a:xfrm>
      </p:grpSpPr>
      <p:cxnSp>
        <p:nvCxnSpPr>
          <p:cNvPr id="17" name="Прямая соединительная линия 16">
            <a:extLst>
              <a:ext uri="{FF2B5EF4-FFF2-40B4-BE49-F238E27FC236}">
                <a16:creationId xmlns:a16="http://schemas.microsoft.com/office/drawing/2014/main" id="{8E95D367-78A2-47F5-B8D8-808AF3A34589}"/>
              </a:ext>
              <a:ext uri="{C183D7F6-B498-43B3-948B-1728B52AA6E4}">
                <adec:decorative xmlns:adec="http://schemas.microsoft.com/office/drawing/2017/decorative" val="1"/>
              </a:ext>
            </a:extLst>
          </p:cNvPr>
          <p:cNvCxnSpPr>
            <a:cxnSpLocks/>
          </p:cNvCxnSpPr>
          <p:nvPr userDrawn="1"/>
        </p:nvCxnSpPr>
        <p:spPr>
          <a:xfrm>
            <a:off x="0" y="806470"/>
            <a:ext cx="7198659"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Графический объект 11">
            <a:extLst>
              <a:ext uri="{FF2B5EF4-FFF2-40B4-BE49-F238E27FC236}">
                <a16:creationId xmlns:a16="http://schemas.microsoft.com/office/drawing/2014/main" id="{6109EF88-13AD-41C1-97AF-8C27729818AE}"/>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ru-RU"/>
            </a:defPPr>
          </a:lstStyle>
          <a:p>
            <a:pPr rtl="0"/>
            <a:endParaRPr lang="ru-RU" dirty="0"/>
          </a:p>
        </p:txBody>
      </p:sp>
      <p:sp>
        <p:nvSpPr>
          <p:cNvPr id="19" name="Графический объект 10">
            <a:extLst>
              <a:ext uri="{FF2B5EF4-FFF2-40B4-BE49-F238E27FC236}">
                <a16:creationId xmlns:a16="http://schemas.microsoft.com/office/drawing/2014/main" id="{45E9990E-4826-4D59-9C78-9A4A6CA115C1}"/>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ru-RU"/>
            </a:defPPr>
          </a:lstStyle>
          <a:p>
            <a:pPr rtl="0"/>
            <a:endParaRPr lang="ru-RU" dirty="0"/>
          </a:p>
        </p:txBody>
      </p:sp>
      <p:sp>
        <p:nvSpPr>
          <p:cNvPr id="2" name="Заголовок 1">
            <a:extLst>
              <a:ext uri="{FF2B5EF4-FFF2-40B4-BE49-F238E27FC236}">
                <a16:creationId xmlns:a16="http://schemas.microsoft.com/office/drawing/2014/main" id="{78F2C717-2A7A-4268-8EAA-2647EC66720C}"/>
              </a:ext>
            </a:extLst>
          </p:cNvPr>
          <p:cNvSpPr>
            <a:spLocks noGrp="1"/>
          </p:cNvSpPr>
          <p:nvPr>
            <p:ph type="title"/>
          </p:nvPr>
        </p:nvSpPr>
        <p:spPr>
          <a:xfrm>
            <a:off x="838200" y="989031"/>
            <a:ext cx="4984628" cy="1491339"/>
          </a:xfrm>
        </p:spPr>
        <p:txBody>
          <a:bodyPr rtlCol="0" anchor="b">
            <a:normAutofit/>
          </a:bodyPr>
          <a:lstStyle>
            <a:lvl1pPr>
              <a:defRPr lang="ru-RU" sz="5400"/>
            </a:lvl1pPr>
          </a:lstStyle>
          <a:p>
            <a:pPr rtl="0"/>
            <a:r>
              <a:rPr lang="ru-RU"/>
              <a:t>Щелкните, чтобы изменить</a:t>
            </a:r>
          </a:p>
        </p:txBody>
      </p:sp>
      <p:sp>
        <p:nvSpPr>
          <p:cNvPr id="6" name="Текст 5">
            <a:extLst>
              <a:ext uri="{FF2B5EF4-FFF2-40B4-BE49-F238E27FC236}">
                <a16:creationId xmlns:a16="http://schemas.microsoft.com/office/drawing/2014/main" id="{FAFC668B-6914-4B3A-B7DF-20E1580B17B9}"/>
              </a:ext>
            </a:extLst>
          </p:cNvPr>
          <p:cNvSpPr>
            <a:spLocks noGrp="1"/>
          </p:cNvSpPr>
          <p:nvPr>
            <p:ph type="body" sz="quarter" idx="15"/>
          </p:nvPr>
        </p:nvSpPr>
        <p:spPr>
          <a:xfrm>
            <a:off x="838200" y="2814530"/>
            <a:ext cx="4984628" cy="3359258"/>
          </a:xfrm>
        </p:spPr>
        <p:txBody>
          <a:bodyPr rtlCol="0">
            <a:normAutofit/>
          </a:bodyPr>
          <a:lstStyle>
            <a:lvl1pPr marL="0" indent="0">
              <a:buNone/>
              <a:defRPr lang="ru-RU" sz="1800" kern="1200" dirty="0" smtClean="0">
                <a:solidFill>
                  <a:schemeClr val="tx1"/>
                </a:solidFill>
                <a:latin typeface="+mn-lt"/>
                <a:ea typeface="+mn-ea"/>
                <a:cs typeface="+mn-cs"/>
              </a:defRPr>
            </a:lvl1pPr>
          </a:lstStyle>
          <a:p>
            <a:pPr lvl="0" rtl="0"/>
            <a:r>
              <a:rPr lang="ru-RU"/>
              <a:t>Щелкните, чтобы изменить стили текста образца слайда</a:t>
            </a:r>
          </a:p>
        </p:txBody>
      </p:sp>
      <p:sp>
        <p:nvSpPr>
          <p:cNvPr id="10" name="Рисунок 9">
            <a:extLst>
              <a:ext uri="{FF2B5EF4-FFF2-40B4-BE49-F238E27FC236}">
                <a16:creationId xmlns:a16="http://schemas.microsoft.com/office/drawing/2014/main" id="{97407AA4-CC80-45E8-B78C-F0CF17563888}"/>
              </a:ext>
            </a:extLst>
          </p:cNvPr>
          <p:cNvSpPr>
            <a:spLocks noGrp="1"/>
          </p:cNvSpPr>
          <p:nvPr>
            <p:ph type="pic" sz="quarter" idx="13"/>
          </p:nvPr>
        </p:nvSpPr>
        <p:spPr>
          <a:xfrm>
            <a:off x="7464666" y="1678220"/>
            <a:ext cx="4267645" cy="4267645"/>
          </a:xfrm>
          <a:custGeom>
            <a:avLst/>
            <a:gdLst>
              <a:gd name="connsiteX0" fmla="*/ 2133823 w 4267645"/>
              <a:gd name="connsiteY0" fmla="*/ 0 h 4267645"/>
              <a:gd name="connsiteX1" fmla="*/ 4267645 w 4267645"/>
              <a:gd name="connsiteY1" fmla="*/ 2133823 h 4267645"/>
              <a:gd name="connsiteX2" fmla="*/ 2133823 w 4267645"/>
              <a:gd name="connsiteY2" fmla="*/ 4267645 h 4267645"/>
              <a:gd name="connsiteX3" fmla="*/ 0 w 4267645"/>
              <a:gd name="connsiteY3" fmla="*/ 2133823 h 4267645"/>
              <a:gd name="connsiteX4" fmla="*/ 2133823 w 4267645"/>
              <a:gd name="connsiteY4" fmla="*/ 0 h 42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645" h="4267645">
                <a:moveTo>
                  <a:pt x="2133823" y="0"/>
                </a:moveTo>
                <a:cubicBezTo>
                  <a:pt x="3312299" y="0"/>
                  <a:pt x="4267645" y="955346"/>
                  <a:pt x="4267645" y="2133823"/>
                </a:cubicBezTo>
                <a:cubicBezTo>
                  <a:pt x="4267645" y="3312300"/>
                  <a:pt x="3312299" y="4267645"/>
                  <a:pt x="2133823" y="4267645"/>
                </a:cubicBezTo>
                <a:cubicBezTo>
                  <a:pt x="955346" y="4267645"/>
                  <a:pt x="0" y="3312300"/>
                  <a:pt x="0" y="2133823"/>
                </a:cubicBezTo>
                <a:cubicBezTo>
                  <a:pt x="0" y="955346"/>
                  <a:pt x="955346" y="0"/>
                  <a:pt x="2133823" y="0"/>
                </a:cubicBezTo>
                <a:close/>
              </a:path>
            </a:pathLst>
          </a:custGeom>
        </p:spPr>
        <p:txBody>
          <a:bodyPr wrap="square" rtlCol="0" anchor="ctr">
            <a:noAutofit/>
          </a:bodyPr>
          <a:lstStyle>
            <a:lvl1pPr algn="ctr">
              <a:defRPr lang="ru-RU"/>
            </a:lvl1pPr>
          </a:lstStyle>
          <a:p>
            <a:pPr rtl="0"/>
            <a:endParaRPr lang="ru-RU" dirty="0"/>
          </a:p>
        </p:txBody>
      </p:sp>
      <p:sp>
        <p:nvSpPr>
          <p:cNvPr id="3" name="Дата 2">
            <a:extLst>
              <a:ext uri="{FF2B5EF4-FFF2-40B4-BE49-F238E27FC236}">
                <a16:creationId xmlns:a16="http://schemas.microsoft.com/office/drawing/2014/main" id="{E3B730DE-0120-46E6-8D3A-600D766F15D8}"/>
              </a:ext>
            </a:extLst>
          </p:cNvPr>
          <p:cNvSpPr>
            <a:spLocks noGrp="1"/>
          </p:cNvSpPr>
          <p:nvPr>
            <p:ph type="dt" sz="half" idx="16"/>
          </p:nvPr>
        </p:nvSpPr>
        <p:spPr/>
        <p:txBody>
          <a:bodyPr rtlCol="0"/>
          <a:lstStyle>
            <a:lvl1pPr>
              <a:defRPr lang="ru-RU">
                <a:solidFill>
                  <a:schemeClr val="accent2"/>
                </a:solidFill>
              </a:defRPr>
            </a:lvl1pPr>
          </a:lstStyle>
          <a:p>
            <a:pPr rtl="0"/>
            <a:r>
              <a:rPr lang="ru-RU"/>
              <a:t>20xx</a:t>
            </a:r>
            <a:endParaRPr lang="ru-RU" dirty="0"/>
          </a:p>
        </p:txBody>
      </p:sp>
      <p:sp>
        <p:nvSpPr>
          <p:cNvPr id="4" name="Нижний колонтитул 3">
            <a:extLst>
              <a:ext uri="{FF2B5EF4-FFF2-40B4-BE49-F238E27FC236}">
                <a16:creationId xmlns:a16="http://schemas.microsoft.com/office/drawing/2014/main" id="{24043382-22FC-496B-AEE9-278F3734E2B8}"/>
              </a:ext>
            </a:extLst>
          </p:cNvPr>
          <p:cNvSpPr>
            <a:spLocks noGrp="1"/>
          </p:cNvSpPr>
          <p:nvPr>
            <p:ph type="ftr" sz="quarter" idx="17"/>
          </p:nvPr>
        </p:nvSpPr>
        <p:spPr>
          <a:xfrm>
            <a:off x="7962190" y="623907"/>
            <a:ext cx="4114800" cy="365125"/>
          </a:xfrm>
        </p:spPr>
        <p:txBody>
          <a:bodyPr rtlCol="0"/>
          <a:lstStyle>
            <a:lvl1pPr>
              <a:defRPr lang="ru-RU">
                <a:solidFill>
                  <a:schemeClr val="accent2"/>
                </a:solidFill>
              </a:defRPr>
            </a:lvl1pPr>
          </a:lstStyle>
          <a:p>
            <a:pPr rtl="0"/>
            <a:r>
              <a:rPr lang="ru-RU"/>
              <a:t>Образец текста нижнего колонтитула</a:t>
            </a:r>
            <a:endParaRPr lang="ru-RU" dirty="0"/>
          </a:p>
        </p:txBody>
      </p:sp>
      <p:sp>
        <p:nvSpPr>
          <p:cNvPr id="5" name="Номер слайда 4">
            <a:extLst>
              <a:ext uri="{FF2B5EF4-FFF2-40B4-BE49-F238E27FC236}">
                <a16:creationId xmlns:a16="http://schemas.microsoft.com/office/drawing/2014/main" id="{C8288E7F-4AC4-4AE1-9CDB-DE61BFDA668D}"/>
              </a:ext>
            </a:extLst>
          </p:cNvPr>
          <p:cNvSpPr>
            <a:spLocks noGrp="1"/>
          </p:cNvSpPr>
          <p:nvPr>
            <p:ph type="sldNum" sz="quarter" idx="18"/>
          </p:nvPr>
        </p:nvSpPr>
        <p:spPr/>
        <p:txBody>
          <a:bodyPr rtlCol="0"/>
          <a:lstStyle>
            <a:lvl1pPr>
              <a:defRPr lang="ru-RU">
                <a:solidFill>
                  <a:schemeClr val="accent2"/>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256426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ключение">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B6CDB3-CB80-4B55-AA7A-C57DCAC8B79B}"/>
              </a:ext>
            </a:extLst>
          </p:cNvPr>
          <p:cNvSpPr>
            <a:spLocks noGrp="1"/>
          </p:cNvSpPr>
          <p:nvPr>
            <p:ph type="title"/>
          </p:nvPr>
        </p:nvSpPr>
        <p:spPr>
          <a:xfrm>
            <a:off x="1604908" y="894110"/>
            <a:ext cx="5181735" cy="2534890"/>
          </a:xfrm>
        </p:spPr>
        <p:txBody>
          <a:bodyPr rtlCol="0" anchor="b">
            <a:noAutofit/>
          </a:bodyPr>
          <a:lstStyle>
            <a:lvl1pPr>
              <a:defRPr lang="ru-RU" sz="5400" b="1" kern="1200" spc="400" baseline="0" dirty="0">
                <a:solidFill>
                  <a:schemeClr val="bg1"/>
                </a:solidFill>
                <a:latin typeface="+mn-lt"/>
                <a:ea typeface="+mj-ea"/>
                <a:cs typeface="+mj-cs"/>
              </a:defRPr>
            </a:lvl1pPr>
          </a:lstStyle>
          <a:p>
            <a:pPr rtl="0"/>
            <a:r>
              <a:rPr lang="ru-RU"/>
              <a:t>Щелкните, чтобы изменить</a:t>
            </a:r>
          </a:p>
        </p:txBody>
      </p:sp>
      <p:sp>
        <p:nvSpPr>
          <p:cNvPr id="24" name="Графический объект 13">
            <a:extLst>
              <a:ext uri="{FF2B5EF4-FFF2-40B4-BE49-F238E27FC236}">
                <a16:creationId xmlns:a16="http://schemas.microsoft.com/office/drawing/2014/main" id="{EFD46DF2-E81B-4E77-B06D-F09DC585313D}"/>
              </a:ext>
              <a:ext uri="{C183D7F6-B498-43B3-948B-1728B52AA6E4}">
                <adec:decorative xmlns:adec="http://schemas.microsoft.com/office/drawing/2017/decorative" val="1"/>
              </a:ext>
            </a:extLst>
          </p:cNvPr>
          <p:cNvSpPr/>
          <p:nvPr userDrawn="1"/>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ru-RU"/>
            </a:defPPr>
          </a:lstStyle>
          <a:p>
            <a:pPr rtl="0"/>
            <a:endParaRPr lang="ru-RU" dirty="0"/>
          </a:p>
        </p:txBody>
      </p:sp>
      <p:sp>
        <p:nvSpPr>
          <p:cNvPr id="26" name="Графический объект 12">
            <a:extLst>
              <a:ext uri="{FF2B5EF4-FFF2-40B4-BE49-F238E27FC236}">
                <a16:creationId xmlns:a16="http://schemas.microsoft.com/office/drawing/2014/main" id="{D044CC36-2EFF-44B0-90A3-986DACB7E88C}"/>
              </a:ext>
              <a:ext uri="{C183D7F6-B498-43B3-948B-1728B52AA6E4}">
                <adec:decorative xmlns:adec="http://schemas.microsoft.com/office/drawing/2017/decorative" val="1"/>
              </a:ext>
            </a:extLst>
          </p:cNvPr>
          <p:cNvSpPr/>
          <p:nvPr userDrawn="1"/>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ru-RU"/>
            </a:defPPr>
          </a:lstStyle>
          <a:p>
            <a:pPr rtl="0"/>
            <a:endParaRPr lang="ru-RU" dirty="0"/>
          </a:p>
        </p:txBody>
      </p:sp>
      <p:sp>
        <p:nvSpPr>
          <p:cNvPr id="28" name="Графический объект 15">
            <a:extLst>
              <a:ext uri="{FF2B5EF4-FFF2-40B4-BE49-F238E27FC236}">
                <a16:creationId xmlns:a16="http://schemas.microsoft.com/office/drawing/2014/main" id="{AAA3D090-A815-4AF9-88CE-94F0B7DD36E3}"/>
              </a:ext>
              <a:ext uri="{C183D7F6-B498-43B3-948B-1728B52AA6E4}">
                <adec:decorative xmlns:adec="http://schemas.microsoft.com/office/drawing/2017/decorative" val="1"/>
              </a:ext>
            </a:extLst>
          </p:cNvPr>
          <p:cNvSpPr/>
          <p:nvPr userDrawn="1"/>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ru-RU"/>
            </a:defPPr>
          </a:lstStyle>
          <a:p>
            <a:pPr rtl="0"/>
            <a:endParaRPr lang="ru-RU" dirty="0"/>
          </a:p>
        </p:txBody>
      </p:sp>
      <p:sp>
        <p:nvSpPr>
          <p:cNvPr id="40" name="Текст 39">
            <a:extLst>
              <a:ext uri="{FF2B5EF4-FFF2-40B4-BE49-F238E27FC236}">
                <a16:creationId xmlns:a16="http://schemas.microsoft.com/office/drawing/2014/main" id="{498169C0-3B43-43E5-AC66-3B5B27A46602}"/>
              </a:ext>
            </a:extLst>
          </p:cNvPr>
          <p:cNvSpPr>
            <a:spLocks noGrp="1"/>
          </p:cNvSpPr>
          <p:nvPr>
            <p:ph type="body" sz="quarter" idx="16"/>
          </p:nvPr>
        </p:nvSpPr>
        <p:spPr>
          <a:xfrm>
            <a:off x="1604905" y="3728425"/>
            <a:ext cx="5181735" cy="2534890"/>
          </a:xfrm>
        </p:spPr>
        <p:txBody>
          <a:bodyPr rtlCol="0">
            <a:normAutofit/>
          </a:bodyPr>
          <a:lstStyle>
            <a:lvl1pPr marL="0" indent="0">
              <a:buNone/>
              <a:defRPr lang="ru-RU" sz="2000" kern="1200" dirty="0" smtClean="0">
                <a:solidFill>
                  <a:schemeClr val="bg1"/>
                </a:solidFill>
                <a:latin typeface="+mn-lt"/>
                <a:ea typeface="+mn-ea"/>
                <a:cs typeface="+mn-cs"/>
              </a:defRPr>
            </a:lvl1pPr>
          </a:lstStyle>
          <a:p>
            <a:pPr lvl="0" rtl="0"/>
            <a:r>
              <a:rPr lang="ru-RU"/>
              <a:t>Щелкните, чтобы изменить стили текста образца слайда</a:t>
            </a:r>
          </a:p>
        </p:txBody>
      </p:sp>
      <p:sp>
        <p:nvSpPr>
          <p:cNvPr id="17" name="Рисунок 16">
            <a:extLst>
              <a:ext uri="{FF2B5EF4-FFF2-40B4-BE49-F238E27FC236}">
                <a16:creationId xmlns:a16="http://schemas.microsoft.com/office/drawing/2014/main" id="{77F553A0-E179-4D32-97DB-0F367996796B}"/>
              </a:ext>
            </a:extLst>
          </p:cNvPr>
          <p:cNvSpPr>
            <a:spLocks noGrp="1"/>
          </p:cNvSpPr>
          <p:nvPr>
            <p:ph type="pic" sz="quarter" idx="14"/>
          </p:nvPr>
        </p:nvSpPr>
        <p:spPr>
          <a:xfrm>
            <a:off x="7130003" y="1856226"/>
            <a:ext cx="2040674" cy="2040674"/>
          </a:xfrm>
          <a:custGeom>
            <a:avLst/>
            <a:gdLst>
              <a:gd name="connsiteX0" fmla="*/ 1020337 w 2040674"/>
              <a:gd name="connsiteY0" fmla="*/ 0 h 2040674"/>
              <a:gd name="connsiteX1" fmla="*/ 2040674 w 2040674"/>
              <a:gd name="connsiteY1" fmla="*/ 1020337 h 2040674"/>
              <a:gd name="connsiteX2" fmla="*/ 1020337 w 2040674"/>
              <a:gd name="connsiteY2" fmla="*/ 2040674 h 2040674"/>
              <a:gd name="connsiteX3" fmla="*/ 0 w 2040674"/>
              <a:gd name="connsiteY3" fmla="*/ 1020337 h 2040674"/>
              <a:gd name="connsiteX4" fmla="*/ 1020337 w 2040674"/>
              <a:gd name="connsiteY4" fmla="*/ 0 h 204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txBody>
          <a:bodyPr wrap="square" rtlCol="0" anchor="ctr">
            <a:noAutofit/>
          </a:bodyPr>
          <a:lstStyle>
            <a:lvl1pPr algn="ctr">
              <a:defRPr lang="ru-RU"/>
            </a:lvl1pPr>
          </a:lstStyle>
          <a:p>
            <a:pPr rtl="0"/>
            <a:endParaRPr lang="ru-RU" dirty="0"/>
          </a:p>
        </p:txBody>
      </p:sp>
      <p:sp>
        <p:nvSpPr>
          <p:cNvPr id="14" name="Рисунок 13">
            <a:extLst>
              <a:ext uri="{FF2B5EF4-FFF2-40B4-BE49-F238E27FC236}">
                <a16:creationId xmlns:a16="http://schemas.microsoft.com/office/drawing/2014/main" id="{C9BD1CE3-05F6-44F6-B6FB-EB60AB96BE50}"/>
              </a:ext>
            </a:extLst>
          </p:cNvPr>
          <p:cNvSpPr>
            <a:spLocks noGrp="1"/>
          </p:cNvSpPr>
          <p:nvPr>
            <p:ph type="pic" sz="quarter" idx="13"/>
          </p:nvPr>
        </p:nvSpPr>
        <p:spPr>
          <a:xfrm>
            <a:off x="9325160" y="0"/>
            <a:ext cx="2866840" cy="2925044"/>
          </a:xfrm>
          <a:custGeom>
            <a:avLst/>
            <a:gdLst>
              <a:gd name="connsiteX0" fmla="*/ 1437601 w 2866840"/>
              <a:gd name="connsiteY0" fmla="*/ 0 h 2925044"/>
              <a:gd name="connsiteX1" fmla="*/ 1488735 w 2866840"/>
              <a:gd name="connsiteY1" fmla="*/ 0 h 2925044"/>
              <a:gd name="connsiteX2" fmla="*/ 1612768 w 2866840"/>
              <a:gd name="connsiteY2" fmla="*/ 6263 h 2925044"/>
              <a:gd name="connsiteX3" fmla="*/ 2860554 w 2866840"/>
              <a:gd name="connsiteY3" fmla="*/ 1026775 h 2925044"/>
              <a:gd name="connsiteX4" fmla="*/ 2866840 w 2866840"/>
              <a:gd name="connsiteY4" fmla="*/ 1051223 h 2925044"/>
              <a:gd name="connsiteX5" fmla="*/ 2866840 w 2866840"/>
              <a:gd name="connsiteY5" fmla="*/ 1872530 h 2925044"/>
              <a:gd name="connsiteX6" fmla="*/ 2860554 w 2866840"/>
              <a:gd name="connsiteY6" fmla="*/ 1896978 h 2925044"/>
              <a:gd name="connsiteX7" fmla="*/ 1463168 w 2866840"/>
              <a:gd name="connsiteY7" fmla="*/ 2925044 h 2925044"/>
              <a:gd name="connsiteX8" fmla="*/ 0 w 2866840"/>
              <a:gd name="connsiteY8" fmla="*/ 1461877 h 2925044"/>
              <a:gd name="connsiteX9" fmla="*/ 1313568 w 2866840"/>
              <a:gd name="connsiteY9" fmla="*/ 6263 h 292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txBody>
          <a:bodyPr wrap="square" rtlCol="0" anchor="ctr">
            <a:noAutofit/>
          </a:bodyPr>
          <a:lstStyle>
            <a:lvl1pPr algn="ctr">
              <a:defRPr lang="ru-RU"/>
            </a:lvl1pPr>
          </a:lstStyle>
          <a:p>
            <a:pPr rtl="0"/>
            <a:endParaRPr lang="ru-RU" dirty="0"/>
          </a:p>
        </p:txBody>
      </p:sp>
      <p:sp>
        <p:nvSpPr>
          <p:cNvPr id="20" name="Рисунок 19">
            <a:extLst>
              <a:ext uri="{FF2B5EF4-FFF2-40B4-BE49-F238E27FC236}">
                <a16:creationId xmlns:a16="http://schemas.microsoft.com/office/drawing/2014/main" id="{86562173-D9DF-4B80-B41C-B2366D8F2CC9}"/>
              </a:ext>
            </a:extLst>
          </p:cNvPr>
          <p:cNvSpPr>
            <a:spLocks noGrp="1"/>
          </p:cNvSpPr>
          <p:nvPr>
            <p:ph type="pic" sz="quarter" idx="15"/>
          </p:nvPr>
        </p:nvSpPr>
        <p:spPr>
          <a:xfrm>
            <a:off x="8465227" y="3267983"/>
            <a:ext cx="3726773" cy="3590017"/>
          </a:xfrm>
          <a:custGeom>
            <a:avLst/>
            <a:gdLst>
              <a:gd name="connsiteX0" fmla="*/ 2272751 w 3726773"/>
              <a:gd name="connsiteY0" fmla="*/ 0 h 3590017"/>
              <a:gd name="connsiteX1" fmla="*/ 3718432 w 3726773"/>
              <a:gd name="connsiteY1" fmla="*/ 518986 h 3590017"/>
              <a:gd name="connsiteX2" fmla="*/ 3726773 w 3726773"/>
              <a:gd name="connsiteY2" fmla="*/ 526567 h 3590017"/>
              <a:gd name="connsiteX3" fmla="*/ 3726773 w 3726773"/>
              <a:gd name="connsiteY3" fmla="*/ 3590017 h 3590017"/>
              <a:gd name="connsiteX4" fmla="*/ 422959 w 3726773"/>
              <a:gd name="connsiteY4" fmla="*/ 3590017 h 3590017"/>
              <a:gd name="connsiteX5" fmla="*/ 388150 w 3726773"/>
              <a:gd name="connsiteY5" fmla="*/ 3543469 h 3590017"/>
              <a:gd name="connsiteX6" fmla="*/ 0 w 3726773"/>
              <a:gd name="connsiteY6" fmla="*/ 2272752 h 3590017"/>
              <a:gd name="connsiteX7" fmla="*/ 2272751 w 3726773"/>
              <a:gd name="connsiteY7" fmla="*/ 0 h 359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773" h="3590017">
                <a:moveTo>
                  <a:pt x="2272751" y="0"/>
                </a:moveTo>
                <a:cubicBezTo>
                  <a:pt x="2821903" y="0"/>
                  <a:pt x="3325566" y="194765"/>
                  <a:pt x="3718432" y="518986"/>
                </a:cubicBezTo>
                <a:lnTo>
                  <a:pt x="3726773" y="526567"/>
                </a:lnTo>
                <a:lnTo>
                  <a:pt x="3726773" y="3590017"/>
                </a:lnTo>
                <a:lnTo>
                  <a:pt x="422959" y="3590017"/>
                </a:lnTo>
                <a:lnTo>
                  <a:pt x="388150" y="3543469"/>
                </a:lnTo>
                <a:cubicBezTo>
                  <a:pt x="143093" y="3180735"/>
                  <a:pt x="0" y="2743454"/>
                  <a:pt x="0" y="2272752"/>
                </a:cubicBezTo>
                <a:cubicBezTo>
                  <a:pt x="0" y="1017546"/>
                  <a:pt x="1017546" y="0"/>
                  <a:pt x="2272751" y="0"/>
                </a:cubicBezTo>
                <a:close/>
              </a:path>
            </a:pathLst>
          </a:custGeom>
        </p:spPr>
        <p:txBody>
          <a:bodyPr wrap="square" rtlCol="0" anchor="ctr">
            <a:noAutofit/>
          </a:bodyPr>
          <a:lstStyle>
            <a:lvl1pPr algn="ctr">
              <a:defRPr lang="ru-RU"/>
            </a:lvl1pPr>
          </a:lstStyle>
          <a:p>
            <a:pPr rtl="0"/>
            <a:endParaRPr lang="ru-RU" dirty="0"/>
          </a:p>
        </p:txBody>
      </p:sp>
      <p:sp>
        <p:nvSpPr>
          <p:cNvPr id="15" name="Номер слайда 8">
            <a:extLst>
              <a:ext uri="{FF2B5EF4-FFF2-40B4-BE49-F238E27FC236}">
                <a16:creationId xmlns:a16="http://schemas.microsoft.com/office/drawing/2014/main" id="{2CFE18B2-C456-4DF2-9D4C-6A9017A6200E}"/>
              </a:ext>
            </a:extLst>
          </p:cNvPr>
          <p:cNvSpPr>
            <a:spLocks noGrp="1"/>
          </p:cNvSpPr>
          <p:nvPr>
            <p:ph type="sldNum" sz="quarter" idx="12"/>
          </p:nvPr>
        </p:nvSpPr>
        <p:spPr>
          <a:xfrm>
            <a:off x="8610600" y="6356350"/>
            <a:ext cx="2743200" cy="365125"/>
          </a:xfrm>
        </p:spPr>
        <p:txBody>
          <a:bodyPr rtlCol="0"/>
          <a:lstStyle>
            <a:lvl1pPr>
              <a:defRPr lang="ru-RU">
                <a:solidFill>
                  <a:schemeClr val="bg1"/>
                </a:solidFill>
              </a:defRPr>
            </a:lvl1pPr>
          </a:lstStyle>
          <a:p>
            <a:pPr rtl="0"/>
            <a:fld id="{294A09A9-5501-47C1-A89A-A340965A2BE2}" type="slidenum">
              <a:rPr lang="ru-RU" smtClean="0"/>
              <a:pPr/>
              <a:t>‹#›</a:t>
            </a:fld>
            <a:endParaRPr lang="ru-RU" dirty="0"/>
          </a:p>
        </p:txBody>
      </p:sp>
      <p:cxnSp>
        <p:nvCxnSpPr>
          <p:cNvPr id="30" name="Прямая соединительная линия 29">
            <a:extLst>
              <a:ext uri="{FF2B5EF4-FFF2-40B4-BE49-F238E27FC236}">
                <a16:creationId xmlns:a16="http://schemas.microsoft.com/office/drawing/2014/main" id="{A8ABD619-DC62-4FA6-8ABC-122A5C4B422D}"/>
              </a:ext>
              <a:ext uri="{C183D7F6-B498-43B3-948B-1728B52AA6E4}">
                <adec:decorative xmlns:adec="http://schemas.microsoft.com/office/drawing/2017/decorative" val="1"/>
              </a:ext>
            </a:extLst>
          </p:cNvPr>
          <p:cNvCxnSpPr>
            <a:cxnSpLocks/>
          </p:cNvCxnSpPr>
          <p:nvPr userDrawn="1"/>
        </p:nvCxnSpPr>
        <p:spPr>
          <a:xfrm>
            <a:off x="1301262" y="2725271"/>
            <a:ext cx="0" cy="4123851"/>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Дата 2">
            <a:extLst>
              <a:ext uri="{FF2B5EF4-FFF2-40B4-BE49-F238E27FC236}">
                <a16:creationId xmlns:a16="http://schemas.microsoft.com/office/drawing/2014/main" id="{6698E82A-0F3A-4A95-B364-F76F0A493755}"/>
              </a:ext>
            </a:extLst>
          </p:cNvPr>
          <p:cNvSpPr>
            <a:spLocks noGrp="1"/>
          </p:cNvSpPr>
          <p:nvPr>
            <p:ph type="dt" sz="half" idx="17"/>
          </p:nvPr>
        </p:nvSpPr>
        <p:spPr>
          <a:xfrm>
            <a:off x="1301262" y="218220"/>
            <a:ext cx="2743200" cy="365125"/>
          </a:xfrm>
        </p:spPr>
        <p:txBody>
          <a:bodyPr rtlCol="0"/>
          <a:lstStyle>
            <a:lvl1pPr>
              <a:defRPr lang="ru-RU">
                <a:solidFill>
                  <a:schemeClr val="bg1"/>
                </a:solidFill>
              </a:defRPr>
            </a:lvl1pPr>
          </a:lstStyle>
          <a:p>
            <a:pPr rtl="0"/>
            <a:r>
              <a:rPr lang="ru-RU"/>
              <a:t>20xx</a:t>
            </a:r>
            <a:endParaRPr lang="ru-RU" dirty="0"/>
          </a:p>
        </p:txBody>
      </p:sp>
      <p:sp>
        <p:nvSpPr>
          <p:cNvPr id="4" name="Нижний колонтитул 3">
            <a:extLst>
              <a:ext uri="{FF2B5EF4-FFF2-40B4-BE49-F238E27FC236}">
                <a16:creationId xmlns:a16="http://schemas.microsoft.com/office/drawing/2014/main" id="{04532504-F5A4-48F8-B4E9-260A94B9BDAC}"/>
              </a:ext>
            </a:extLst>
          </p:cNvPr>
          <p:cNvSpPr>
            <a:spLocks noGrp="1"/>
          </p:cNvSpPr>
          <p:nvPr>
            <p:ph type="ftr" sz="quarter" idx="18"/>
          </p:nvPr>
        </p:nvSpPr>
        <p:spPr>
          <a:xfrm rot="16200000">
            <a:off x="-1152632" y="4609074"/>
            <a:ext cx="4132731" cy="365125"/>
          </a:xfrm>
        </p:spPr>
        <p:txBody>
          <a:bodyPr rtlCol="0"/>
          <a:lstStyle>
            <a:lvl1pPr>
              <a:defRPr lang="ru-RU">
                <a:solidFill>
                  <a:schemeClr val="bg1"/>
                </a:solidFill>
              </a:defRPr>
            </a:lvl1pPr>
          </a:lstStyle>
          <a:p>
            <a:pPr rtl="0"/>
            <a:r>
              <a:rPr lang="ru-RU" dirty="0"/>
              <a:t>Образец текста нижнего колонтитула</a:t>
            </a:r>
          </a:p>
        </p:txBody>
      </p:sp>
    </p:spTree>
    <p:extLst>
      <p:ext uri="{BB962C8B-B14F-4D97-AF65-F5344CB8AC3E}">
        <p14:creationId xmlns:p14="http://schemas.microsoft.com/office/powerpoint/2010/main" val="265161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DAFE17E6-924C-47EE-8164-2CD1687C753A}"/>
              </a:ext>
              <a:ext uri="{C183D7F6-B498-43B3-948B-1728B52AA6E4}">
                <adec:decorative xmlns:adec="http://schemas.microsoft.com/office/drawing/2017/decorative" val="1"/>
              </a:ext>
            </a:extLst>
          </p:cNvPr>
          <p:cNvSpPr/>
          <p:nvPr userDrawn="1"/>
        </p:nvSpPr>
        <p:spPr>
          <a:xfrm>
            <a:off x="1123008" y="252743"/>
            <a:ext cx="4739619" cy="304261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12" name="Прямоугольник 11">
            <a:extLst>
              <a:ext uri="{FF2B5EF4-FFF2-40B4-BE49-F238E27FC236}">
                <a16:creationId xmlns:a16="http://schemas.microsoft.com/office/drawing/2014/main" id="{76572DC8-7C70-4BE2-9DB2-CFABD37F8F56}"/>
              </a:ext>
              <a:ext uri="{C183D7F6-B498-43B3-948B-1728B52AA6E4}">
                <adec:decorative xmlns:adec="http://schemas.microsoft.com/office/drawing/2017/decorative" val="1"/>
              </a:ext>
            </a:extLst>
          </p:cNvPr>
          <p:cNvSpPr/>
          <p:nvPr userDrawn="1"/>
        </p:nvSpPr>
        <p:spPr>
          <a:xfrm>
            <a:off x="425449" y="3548095"/>
            <a:ext cx="4739619" cy="304261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86946745-2521-4BB4-80EC-24CD13FF3A60}"/>
              </a:ext>
            </a:extLst>
          </p:cNvPr>
          <p:cNvSpPr>
            <a:spLocks noGrp="1"/>
          </p:cNvSpPr>
          <p:nvPr>
            <p:ph type="title"/>
          </p:nvPr>
        </p:nvSpPr>
        <p:spPr>
          <a:xfrm>
            <a:off x="6392583" y="252743"/>
            <a:ext cx="4434721" cy="1965163"/>
          </a:xfrm>
        </p:spPr>
        <p:txBody>
          <a:bodyPr rtlCol="0" anchor="b">
            <a:normAutofit/>
          </a:bodyPr>
          <a:lstStyle>
            <a:lvl1pPr>
              <a:defRPr lang="ru-RU" sz="5400" kern="1200" dirty="0">
                <a:solidFill>
                  <a:schemeClr val="tx1"/>
                </a:solidFill>
                <a:latin typeface="+mj-lt"/>
                <a:ea typeface="+mj-ea"/>
                <a:cs typeface="+mj-cs"/>
              </a:defRPr>
            </a:lvl1pPr>
          </a:lstStyle>
          <a:p>
            <a:pPr rtl="0"/>
            <a:r>
              <a:rPr lang="ru-RU"/>
              <a:t>Щелкните, чтобы изменить</a:t>
            </a:r>
          </a:p>
        </p:txBody>
      </p:sp>
      <p:sp>
        <p:nvSpPr>
          <p:cNvPr id="21" name="Рисунок 20">
            <a:extLst>
              <a:ext uri="{FF2B5EF4-FFF2-40B4-BE49-F238E27FC236}">
                <a16:creationId xmlns:a16="http://schemas.microsoft.com/office/drawing/2014/main" id="{6A9682C5-2804-43F9-B365-D5F853CEB37A}"/>
              </a:ext>
            </a:extLst>
          </p:cNvPr>
          <p:cNvSpPr>
            <a:spLocks noGrp="1"/>
          </p:cNvSpPr>
          <p:nvPr>
            <p:ph type="pic" sz="quarter" idx="10"/>
          </p:nvPr>
        </p:nvSpPr>
        <p:spPr>
          <a:xfrm>
            <a:off x="1352550" y="539750"/>
            <a:ext cx="4281488" cy="2468563"/>
          </a:xfrm>
        </p:spPr>
        <p:txBody>
          <a:bodyPr rtlCol="0"/>
          <a:lstStyle>
            <a:defPPr>
              <a:defRPr lang="ru-RU"/>
            </a:defPPr>
          </a:lstStyle>
          <a:p>
            <a:pPr rtl="0"/>
            <a:endParaRPr lang="ru-RU" dirty="0"/>
          </a:p>
        </p:txBody>
      </p:sp>
      <p:sp>
        <p:nvSpPr>
          <p:cNvPr id="23" name="Рисунок 22">
            <a:extLst>
              <a:ext uri="{FF2B5EF4-FFF2-40B4-BE49-F238E27FC236}">
                <a16:creationId xmlns:a16="http://schemas.microsoft.com/office/drawing/2014/main" id="{1E5E2300-A2FB-4449-8855-6D21495825B0}"/>
              </a:ext>
            </a:extLst>
          </p:cNvPr>
          <p:cNvSpPr>
            <a:spLocks noGrp="1"/>
          </p:cNvSpPr>
          <p:nvPr>
            <p:ph type="pic" sz="quarter" idx="11"/>
          </p:nvPr>
        </p:nvSpPr>
        <p:spPr>
          <a:xfrm>
            <a:off x="654050" y="3835400"/>
            <a:ext cx="4281488" cy="2468563"/>
          </a:xfrm>
        </p:spPr>
        <p:txBody>
          <a:bodyPr rtlCol="0"/>
          <a:lstStyle>
            <a:defPPr>
              <a:defRPr lang="ru-RU"/>
            </a:defPPr>
          </a:lstStyle>
          <a:p>
            <a:pPr rtl="0"/>
            <a:endParaRPr lang="ru-RU" dirty="0"/>
          </a:p>
        </p:txBody>
      </p:sp>
      <p:sp>
        <p:nvSpPr>
          <p:cNvPr id="14" name="Объект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2645922"/>
            <a:ext cx="4434721" cy="3710427"/>
          </a:xfrm>
        </p:spPr>
        <p:txBody>
          <a:bodyPr rtlCol="0" anchor="t">
            <a:normAutofit/>
          </a:bodyPr>
          <a:lstStyle>
            <a:lvl1pPr>
              <a:defRPr lang="ru-RU" sz="1800"/>
            </a:lvl1pPr>
          </a:lstStyle>
          <a:p>
            <a:pPr rtl="0"/>
            <a:r>
              <a:rPr lang="ru-RU" sz="1800">
                <a:cs typeface="Calibri"/>
              </a:rPr>
              <a:t>Щелкните, чтобы изменить стиль основного текста</a:t>
            </a:r>
          </a:p>
        </p:txBody>
      </p:sp>
      <p:cxnSp>
        <p:nvCxnSpPr>
          <p:cNvPr id="18" name="Прямая соединительная линия 17">
            <a:extLst>
              <a:ext uri="{FF2B5EF4-FFF2-40B4-BE49-F238E27FC236}">
                <a16:creationId xmlns:a16="http://schemas.microsoft.com/office/drawing/2014/main" id="{AB8238B2-89F4-4CBF-8949-A4979F889CE8}"/>
              </a:ext>
              <a:ext uri="{C183D7F6-B498-43B3-948B-1728B52AA6E4}">
                <adec:decorative xmlns:adec="http://schemas.microsoft.com/office/drawing/2017/decorative" val="1"/>
              </a:ext>
            </a:extLst>
          </p:cNvPr>
          <p:cNvCxnSpPr>
            <a:cxnSpLocks/>
          </p:cNvCxnSpPr>
          <p:nvPr userDrawn="1"/>
        </p:nvCxnSpPr>
        <p:spPr>
          <a:xfrm>
            <a:off x="11586162" y="4428565"/>
            <a:ext cx="0" cy="242055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2" name="Дата 6">
            <a:extLst>
              <a:ext uri="{FF2B5EF4-FFF2-40B4-BE49-F238E27FC236}">
                <a16:creationId xmlns:a16="http://schemas.microsoft.com/office/drawing/2014/main" id="{5899A11A-FB87-441D-8F10-20485D20E770}"/>
              </a:ext>
            </a:extLst>
          </p:cNvPr>
          <p:cNvSpPr>
            <a:spLocks noGrp="1"/>
          </p:cNvSpPr>
          <p:nvPr>
            <p:ph type="dt" sz="half" idx="12"/>
          </p:nvPr>
        </p:nvSpPr>
        <p:spPr>
          <a:xfrm>
            <a:off x="5785751" y="6356350"/>
            <a:ext cx="2743200" cy="365125"/>
          </a:xfrm>
        </p:spPr>
        <p:txBody>
          <a:bodyPr rtlCol="0"/>
          <a:lstStyle>
            <a:lvl1pPr>
              <a:defRPr lang="ru-RU">
                <a:solidFill>
                  <a:schemeClr val="accent2"/>
                </a:solidFill>
              </a:defRPr>
            </a:lvl1pPr>
          </a:lstStyle>
          <a:p>
            <a:pPr rtl="0"/>
            <a:r>
              <a:rPr lang="ru-RU"/>
              <a:t>20xx</a:t>
            </a:r>
            <a:endParaRPr lang="ru-RU" dirty="0"/>
          </a:p>
        </p:txBody>
      </p:sp>
      <p:sp>
        <p:nvSpPr>
          <p:cNvPr id="24" name="Нижний колонтитул 7">
            <a:extLst>
              <a:ext uri="{FF2B5EF4-FFF2-40B4-BE49-F238E27FC236}">
                <a16:creationId xmlns:a16="http://schemas.microsoft.com/office/drawing/2014/main" id="{58BCD522-5AD9-4F60-813E-CB3B6AEAB6E2}"/>
              </a:ext>
            </a:extLst>
          </p:cNvPr>
          <p:cNvSpPr>
            <a:spLocks noGrp="1"/>
          </p:cNvSpPr>
          <p:nvPr>
            <p:ph type="ftr" sz="quarter" idx="13"/>
          </p:nvPr>
        </p:nvSpPr>
        <p:spPr>
          <a:xfrm rot="16200000">
            <a:off x="9564623" y="1838977"/>
            <a:ext cx="4043084" cy="365125"/>
          </a:xfrm>
        </p:spPr>
        <p:txBody>
          <a:bodyPr rtlCol="0"/>
          <a:lstStyle>
            <a:lvl1pPr>
              <a:defRPr lang="ru-RU">
                <a:solidFill>
                  <a:schemeClr val="accent2"/>
                </a:solidFill>
              </a:defRPr>
            </a:lvl1pPr>
          </a:lstStyle>
          <a:p>
            <a:pPr rtl="0"/>
            <a:r>
              <a:rPr lang="ru-RU" dirty="0"/>
              <a:t>Пример текста нижнего колонтитула</a:t>
            </a:r>
          </a:p>
        </p:txBody>
      </p:sp>
      <p:sp>
        <p:nvSpPr>
          <p:cNvPr id="25" name="Номер слайда 8">
            <a:extLst>
              <a:ext uri="{FF2B5EF4-FFF2-40B4-BE49-F238E27FC236}">
                <a16:creationId xmlns:a16="http://schemas.microsoft.com/office/drawing/2014/main" id="{AE30A9EF-2135-43EE-8E37-70C7EE1BCAF4}"/>
              </a:ext>
            </a:extLst>
          </p:cNvPr>
          <p:cNvSpPr>
            <a:spLocks noGrp="1"/>
          </p:cNvSpPr>
          <p:nvPr>
            <p:ph type="sldNum" sz="quarter" idx="14"/>
          </p:nvPr>
        </p:nvSpPr>
        <p:spPr>
          <a:xfrm>
            <a:off x="8610600" y="6356350"/>
            <a:ext cx="2743200" cy="365125"/>
          </a:xfrm>
        </p:spPr>
        <p:txBody>
          <a:bodyPr rtlCol="0"/>
          <a:lstStyle>
            <a:lvl1pPr>
              <a:defRPr lang="ru-RU">
                <a:solidFill>
                  <a:schemeClr val="accent2"/>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24244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p:nvSpPr>
          <p:cNvPr id="3" name="Овал 2">
            <a:extLst>
              <a:ext uri="{FF2B5EF4-FFF2-40B4-BE49-F238E27FC236}">
                <a16:creationId xmlns:a16="http://schemas.microsoft.com/office/drawing/2014/main" id="{E48A8E28-7873-4AFA-A619-0E497E0180D0}"/>
              </a:ext>
              <a:ext uri="{C183D7F6-B498-43B3-948B-1728B52AA6E4}">
                <adec:decorative xmlns:adec="http://schemas.microsoft.com/office/drawing/2017/decorative" val="1"/>
              </a:ext>
            </a:extLst>
          </p:cNvPr>
          <p:cNvSpPr/>
          <p:nvPr userDrawn="1"/>
        </p:nvSpPr>
        <p:spPr>
          <a:xfrm>
            <a:off x="192268" y="536567"/>
            <a:ext cx="5784867" cy="5784867"/>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86946745-2521-4BB4-80EC-24CD13FF3A60}"/>
              </a:ext>
            </a:extLst>
          </p:cNvPr>
          <p:cNvSpPr>
            <a:spLocks noGrp="1"/>
          </p:cNvSpPr>
          <p:nvPr>
            <p:ph type="title"/>
          </p:nvPr>
        </p:nvSpPr>
        <p:spPr>
          <a:xfrm>
            <a:off x="867340" y="2446418"/>
            <a:ext cx="4434721" cy="1965163"/>
          </a:xfrm>
        </p:spPr>
        <p:txBody>
          <a:bodyPr rtlCol="0" anchor="ctr">
            <a:normAutofit/>
          </a:bodyPr>
          <a:lstStyle>
            <a:lvl1pPr algn="ctr">
              <a:defRPr lang="ru-RU" sz="4500" kern="1200" dirty="0">
                <a:solidFill>
                  <a:schemeClr val="bg1"/>
                </a:solidFill>
                <a:latin typeface="+mj-lt"/>
                <a:ea typeface="+mj-ea"/>
                <a:cs typeface="+mj-cs"/>
              </a:defRPr>
            </a:lvl1pPr>
          </a:lstStyle>
          <a:p>
            <a:pPr rtl="0"/>
            <a:r>
              <a:rPr lang="ru-RU"/>
              <a:t>Щелкните, чтобы изменить</a:t>
            </a:r>
          </a:p>
        </p:txBody>
      </p:sp>
      <p:sp>
        <p:nvSpPr>
          <p:cNvPr id="14" name="Объект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536567"/>
            <a:ext cx="4518504" cy="5784867"/>
          </a:xfrm>
        </p:spPr>
        <p:txBody>
          <a:bodyPr rtlCol="0" anchor="ctr">
            <a:normAutofit/>
          </a:bodyPr>
          <a:lstStyle>
            <a:lvl1pPr marL="0" indent="0">
              <a:lnSpc>
                <a:spcPts val="2500"/>
              </a:lnSpc>
              <a:buNone/>
              <a:defRPr lang="ru-RU" sz="1800"/>
            </a:lvl1pPr>
          </a:lstStyle>
          <a:p>
            <a:pPr rtl="0"/>
            <a:r>
              <a:rPr lang="ru-RU" sz="1800">
                <a:cs typeface="Calibri"/>
              </a:rPr>
              <a:t>Щелкните, чтобы изменить стиль основного текста</a:t>
            </a:r>
          </a:p>
        </p:txBody>
      </p:sp>
      <p:sp>
        <p:nvSpPr>
          <p:cNvPr id="4" name="Графический объект 13">
            <a:extLst>
              <a:ext uri="{FF2B5EF4-FFF2-40B4-BE49-F238E27FC236}">
                <a16:creationId xmlns:a16="http://schemas.microsoft.com/office/drawing/2014/main" id="{5EB0124E-1A8A-4EB1-A9CF-E273590B60B9}"/>
              </a:ext>
              <a:ext uri="{C183D7F6-B498-43B3-948B-1728B52AA6E4}">
                <adec:decorative xmlns:adec="http://schemas.microsoft.com/office/drawing/2017/decorative" val="1"/>
              </a:ext>
            </a:extLst>
          </p:cNvPr>
          <p:cNvSpPr/>
          <p:nvPr userDrawn="1"/>
        </p:nvSpPr>
        <p:spPr>
          <a:xfrm>
            <a:off x="1109945" y="351421"/>
            <a:ext cx="198609" cy="198609"/>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accent2"/>
          </a:solidFill>
          <a:ln w="603" cap="flat">
            <a:noFill/>
            <a:prstDash val="solid"/>
            <a:miter/>
          </a:ln>
        </p:spPr>
        <p:txBody>
          <a:bodyPr rtlCol="0" anchor="ctr"/>
          <a:lstStyle>
            <a:defPPr>
              <a:defRPr lang="ru-RU"/>
            </a:defPPr>
          </a:lstStyle>
          <a:p>
            <a:pPr rtl="0"/>
            <a:endParaRPr lang="ru-RU" dirty="0"/>
          </a:p>
        </p:txBody>
      </p:sp>
      <p:sp>
        <p:nvSpPr>
          <p:cNvPr id="5" name="Графический объект 12">
            <a:extLst>
              <a:ext uri="{FF2B5EF4-FFF2-40B4-BE49-F238E27FC236}">
                <a16:creationId xmlns:a16="http://schemas.microsoft.com/office/drawing/2014/main" id="{44654EA2-A648-4219-B093-1C05AE964626}"/>
              </a:ext>
              <a:ext uri="{C183D7F6-B498-43B3-948B-1728B52AA6E4}">
                <adec:decorative xmlns:adec="http://schemas.microsoft.com/office/drawing/2017/decorative" val="1"/>
              </a:ext>
            </a:extLst>
          </p:cNvPr>
          <p:cNvSpPr/>
          <p:nvPr userDrawn="1"/>
        </p:nvSpPr>
        <p:spPr>
          <a:xfrm>
            <a:off x="5425883" y="5732852"/>
            <a:ext cx="130186" cy="130186"/>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ru-RU"/>
            </a:defPPr>
          </a:lstStyle>
          <a:p>
            <a:pPr rtl="0"/>
            <a:endParaRPr lang="ru-RU" dirty="0"/>
          </a:p>
        </p:txBody>
      </p:sp>
      <p:sp>
        <p:nvSpPr>
          <p:cNvPr id="6" name="Графический объект 15">
            <a:extLst>
              <a:ext uri="{FF2B5EF4-FFF2-40B4-BE49-F238E27FC236}">
                <a16:creationId xmlns:a16="http://schemas.microsoft.com/office/drawing/2014/main" id="{81C0EC89-A66C-4027-8FF0-F7605B506229}"/>
              </a:ext>
              <a:ext uri="{C183D7F6-B498-43B3-948B-1728B52AA6E4}">
                <adec:decorative xmlns:adec="http://schemas.microsoft.com/office/drawing/2017/decorative" val="1"/>
              </a:ext>
            </a:extLst>
          </p:cNvPr>
          <p:cNvSpPr/>
          <p:nvPr userDrawn="1"/>
        </p:nvSpPr>
        <p:spPr>
          <a:xfrm>
            <a:off x="539223" y="1072473"/>
            <a:ext cx="182432" cy="182432"/>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2"/>
          </a:solidFill>
          <a:ln w="610" cap="flat">
            <a:noFill/>
            <a:prstDash val="solid"/>
            <a:miter/>
          </a:ln>
        </p:spPr>
        <p:txBody>
          <a:bodyPr rtlCol="0" anchor="ctr"/>
          <a:lstStyle>
            <a:defPPr>
              <a:defRPr lang="ru-RU"/>
            </a:defPPr>
          </a:lstStyle>
          <a:p>
            <a:pPr rtl="0"/>
            <a:endParaRPr lang="ru-RU" dirty="0"/>
          </a:p>
        </p:txBody>
      </p:sp>
      <p:sp>
        <p:nvSpPr>
          <p:cNvPr id="7" name="Дата 6">
            <a:extLst>
              <a:ext uri="{FF2B5EF4-FFF2-40B4-BE49-F238E27FC236}">
                <a16:creationId xmlns:a16="http://schemas.microsoft.com/office/drawing/2014/main" id="{5B95D6AF-D6A0-4AA6-9810-97D9EBF6771A}"/>
              </a:ext>
            </a:extLst>
          </p:cNvPr>
          <p:cNvSpPr>
            <a:spLocks noGrp="1"/>
          </p:cNvSpPr>
          <p:nvPr>
            <p:ph type="dt" sz="half" idx="10"/>
          </p:nvPr>
        </p:nvSpPr>
        <p:spPr>
          <a:xfrm>
            <a:off x="5785751" y="6356350"/>
            <a:ext cx="2743200" cy="365125"/>
          </a:xfrm>
        </p:spPr>
        <p:txBody>
          <a:bodyPr rtlCol="0"/>
          <a:lstStyle>
            <a:lvl1pPr>
              <a:defRPr lang="ru-RU">
                <a:solidFill>
                  <a:schemeClr val="accent2"/>
                </a:solidFill>
              </a:defRPr>
            </a:lvl1pPr>
          </a:lstStyle>
          <a:p>
            <a:pPr rtl="0"/>
            <a:r>
              <a:rPr lang="ru-RU"/>
              <a:t>20xx</a:t>
            </a:r>
            <a:endParaRPr lang="ru-RU" dirty="0"/>
          </a:p>
        </p:txBody>
      </p:sp>
      <p:sp>
        <p:nvSpPr>
          <p:cNvPr id="9" name="Номер слайда 8">
            <a:extLst>
              <a:ext uri="{FF2B5EF4-FFF2-40B4-BE49-F238E27FC236}">
                <a16:creationId xmlns:a16="http://schemas.microsoft.com/office/drawing/2014/main" id="{A82333A7-2FA8-4CD0-8D5D-EE98B3E37D8F}"/>
              </a:ext>
            </a:extLst>
          </p:cNvPr>
          <p:cNvSpPr>
            <a:spLocks noGrp="1"/>
          </p:cNvSpPr>
          <p:nvPr>
            <p:ph type="sldNum" sz="quarter" idx="12"/>
          </p:nvPr>
        </p:nvSpPr>
        <p:spPr/>
        <p:txBody>
          <a:bodyPr rtlCol="0"/>
          <a:lstStyle>
            <a:lvl1pPr>
              <a:defRPr lang="ru-RU">
                <a:solidFill>
                  <a:schemeClr val="accent2"/>
                </a:solidFill>
              </a:defRPr>
            </a:lvl1pPr>
          </a:lstStyle>
          <a:p>
            <a:pPr rtl="0"/>
            <a:fld id="{294A09A9-5501-47C1-A89A-A340965A2BE2}" type="slidenum">
              <a:rPr lang="ru-RU" smtClean="0"/>
              <a:pPr/>
              <a:t>‹#›</a:t>
            </a:fld>
            <a:endParaRPr lang="ru-RU" dirty="0"/>
          </a:p>
        </p:txBody>
      </p:sp>
      <p:sp>
        <p:nvSpPr>
          <p:cNvPr id="10" name="Нижний колонтитул 7">
            <a:extLst>
              <a:ext uri="{FF2B5EF4-FFF2-40B4-BE49-F238E27FC236}">
                <a16:creationId xmlns:a16="http://schemas.microsoft.com/office/drawing/2014/main" id="{F2945869-7BA3-75C2-A2C0-DA4F4FFF00AE}"/>
              </a:ext>
            </a:extLst>
          </p:cNvPr>
          <p:cNvSpPr>
            <a:spLocks noGrp="1"/>
          </p:cNvSpPr>
          <p:nvPr>
            <p:ph type="ftr" sz="quarter" idx="13"/>
          </p:nvPr>
        </p:nvSpPr>
        <p:spPr>
          <a:xfrm rot="16200000">
            <a:off x="9564623" y="1838977"/>
            <a:ext cx="4043084" cy="365125"/>
          </a:xfrm>
        </p:spPr>
        <p:txBody>
          <a:bodyPr rtlCol="0"/>
          <a:lstStyle>
            <a:lvl1pPr>
              <a:defRPr lang="ru-RU">
                <a:solidFill>
                  <a:schemeClr val="accent2"/>
                </a:solidFill>
              </a:defRPr>
            </a:lvl1pPr>
          </a:lstStyle>
          <a:p>
            <a:pPr rtl="0"/>
            <a:r>
              <a:rPr lang="ru-RU" dirty="0"/>
              <a:t>Пример текста нижнего колонтитула</a:t>
            </a:r>
          </a:p>
        </p:txBody>
      </p:sp>
      <p:cxnSp>
        <p:nvCxnSpPr>
          <p:cNvPr id="11" name="Прямая соединительная линия 10">
            <a:extLst>
              <a:ext uri="{FF2B5EF4-FFF2-40B4-BE49-F238E27FC236}">
                <a16:creationId xmlns:a16="http://schemas.microsoft.com/office/drawing/2014/main" id="{0C5CCF97-8669-30D3-E434-1C16439EB014}"/>
              </a:ext>
              <a:ext uri="{C183D7F6-B498-43B3-948B-1728B52AA6E4}">
                <adec:decorative xmlns:adec="http://schemas.microsoft.com/office/drawing/2017/decorative" val="1"/>
              </a:ext>
            </a:extLst>
          </p:cNvPr>
          <p:cNvCxnSpPr>
            <a:cxnSpLocks/>
          </p:cNvCxnSpPr>
          <p:nvPr userDrawn="1"/>
        </p:nvCxnSpPr>
        <p:spPr>
          <a:xfrm>
            <a:off x="11586162" y="4428565"/>
            <a:ext cx="0" cy="242055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3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рыв раздела">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2F236E68-2CF8-44ED-939D-0302808CE819}"/>
              </a:ext>
            </a:extLst>
          </p:cNvPr>
          <p:cNvSpPr>
            <a:spLocks noGrp="1"/>
          </p:cNvSpPr>
          <p:nvPr>
            <p:ph type="pic" sz="quarter" idx="13"/>
          </p:nvPr>
        </p:nvSpPr>
        <p:spPr>
          <a:xfrm>
            <a:off x="0" y="0"/>
            <a:ext cx="12188370" cy="6858000"/>
          </a:xfrm>
          <a:custGeom>
            <a:avLst/>
            <a:gdLst>
              <a:gd name="connsiteX0" fmla="*/ 0 w 12188370"/>
              <a:gd name="connsiteY0" fmla="*/ 0 h 6858000"/>
              <a:gd name="connsiteX1" fmla="*/ 12188370 w 12188370"/>
              <a:gd name="connsiteY1" fmla="*/ 0 h 6858000"/>
              <a:gd name="connsiteX2" fmla="*/ 12188370 w 12188370"/>
              <a:gd name="connsiteY2" fmla="*/ 6858000 h 6858000"/>
              <a:gd name="connsiteX3" fmla="*/ 0 w 12188370"/>
              <a:gd name="connsiteY3" fmla="*/ 6858000 h 6858000"/>
              <a:gd name="connsiteX4" fmla="*/ 0 w 12188370"/>
              <a:gd name="connsiteY4" fmla="*/ 843875 h 6858000"/>
              <a:gd name="connsiteX5" fmla="*/ 8473201 w 12188370"/>
              <a:gd name="connsiteY5" fmla="*/ 843875 h 6858000"/>
              <a:gd name="connsiteX6" fmla="*/ 8473201 w 12188370"/>
              <a:gd name="connsiteY6" fmla="*/ 816443 h 6858000"/>
              <a:gd name="connsiteX7" fmla="*/ 0 w 12188370"/>
              <a:gd name="connsiteY7" fmla="*/ 816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370" h="6858000">
                <a:moveTo>
                  <a:pt x="0" y="0"/>
                </a:moveTo>
                <a:lnTo>
                  <a:pt x="12188370" y="0"/>
                </a:lnTo>
                <a:lnTo>
                  <a:pt x="12188370" y="6858000"/>
                </a:lnTo>
                <a:lnTo>
                  <a:pt x="0" y="6858000"/>
                </a:lnTo>
                <a:lnTo>
                  <a:pt x="0" y="843875"/>
                </a:lnTo>
                <a:lnTo>
                  <a:pt x="8473201" y="843875"/>
                </a:lnTo>
                <a:lnTo>
                  <a:pt x="8473201" y="816443"/>
                </a:lnTo>
                <a:lnTo>
                  <a:pt x="0" y="816443"/>
                </a:lnTo>
                <a:close/>
              </a:path>
            </a:pathLst>
          </a:custGeom>
        </p:spPr>
        <p:txBody>
          <a:bodyPr wrap="square" rtlCol="0">
            <a:noAutofit/>
          </a:bodyPr>
          <a:lstStyle>
            <a:defPPr>
              <a:defRPr lang="ru-RU"/>
            </a:defPPr>
          </a:lstStyle>
          <a:p>
            <a:pPr rtl="0"/>
            <a:endParaRPr lang="ru-RU" dirty="0"/>
          </a:p>
        </p:txBody>
      </p:sp>
      <p:sp>
        <p:nvSpPr>
          <p:cNvPr id="2" name="Заголовок 1">
            <a:extLst>
              <a:ext uri="{FF2B5EF4-FFF2-40B4-BE49-F238E27FC236}">
                <a16:creationId xmlns:a16="http://schemas.microsoft.com/office/drawing/2014/main" id="{532F3A8F-B976-406D-827A-8714EFF80344}"/>
              </a:ext>
            </a:extLst>
          </p:cNvPr>
          <p:cNvSpPr>
            <a:spLocks noGrp="1"/>
          </p:cNvSpPr>
          <p:nvPr>
            <p:ph type="title" hasCustomPrompt="1"/>
          </p:nvPr>
        </p:nvSpPr>
        <p:spPr>
          <a:xfrm>
            <a:off x="1256275" y="2276439"/>
            <a:ext cx="9679448" cy="2868439"/>
          </a:xfrm>
        </p:spPr>
        <p:txBody>
          <a:bodyPr rtlCol="0" anchor="b">
            <a:noAutofit/>
          </a:bodyPr>
          <a:lstStyle>
            <a:lvl1pPr algn="l">
              <a:defRPr lang="ru-RU" sz="7200" b="1" kern="1200" cap="all" dirty="0">
                <a:solidFill>
                  <a:schemeClr val="bg1"/>
                </a:solidFill>
                <a:latin typeface="+mj-lt"/>
                <a:ea typeface="+mj-ea"/>
                <a:cs typeface="+mj-cs"/>
              </a:defRPr>
            </a:lvl1pPr>
          </a:lstStyle>
          <a:p>
            <a:pPr rtl="0"/>
            <a:r>
              <a:rPr lang="ru-RU"/>
              <a:t>ЩЕЛКНИТЕ, ЧТОБЫ ИЗМЕНИТЬ СТИЛЬ ОБРАЗЦА ЗАГОЛОВКА</a:t>
            </a:r>
          </a:p>
        </p:txBody>
      </p:sp>
      <p:sp>
        <p:nvSpPr>
          <p:cNvPr id="13" name="Текст 3">
            <a:extLst>
              <a:ext uri="{FF2B5EF4-FFF2-40B4-BE49-F238E27FC236}">
                <a16:creationId xmlns:a16="http://schemas.microsoft.com/office/drawing/2014/main" id="{91D9E9B9-E0A7-4C75-946E-BBAEBCC2CA6A}"/>
              </a:ext>
            </a:extLst>
          </p:cNvPr>
          <p:cNvSpPr>
            <a:spLocks noGrp="1"/>
          </p:cNvSpPr>
          <p:nvPr>
            <p:ph type="body" idx="14"/>
          </p:nvPr>
        </p:nvSpPr>
        <p:spPr>
          <a:xfrm>
            <a:off x="1256275" y="5098254"/>
            <a:ext cx="9679449" cy="750259"/>
          </a:xfrm>
        </p:spPr>
        <p:txBody>
          <a:bodyPr vert="horz" lIns="91440" tIns="45720" rIns="91440" bIns="45720" rtlCol="0" anchor="ctr">
            <a:normAutofit/>
          </a:bodyPr>
          <a:lstStyle>
            <a:lvl1pPr marL="0" indent="0">
              <a:buNone/>
              <a:defRPr lang="ru-RU" sz="2000">
                <a:solidFill>
                  <a:schemeClr val="bg1"/>
                </a:solidFill>
              </a:defRPr>
            </a:lvl1pPr>
          </a:lstStyle>
          <a:p>
            <a:pPr rtl="0"/>
            <a:r>
              <a:rPr lang="ru-RU" sz="2000" kern="1200">
                <a:solidFill>
                  <a:srgbClr val="FFFFFF"/>
                </a:solidFill>
                <a:latin typeface="+mn-lt"/>
                <a:ea typeface="+mn-ea"/>
                <a:cs typeface="+mn-cs"/>
              </a:rPr>
              <a:t>Подзаголовок</a:t>
            </a:r>
          </a:p>
        </p:txBody>
      </p:sp>
      <p:cxnSp>
        <p:nvCxnSpPr>
          <p:cNvPr id="6" name="Прямая соединительная линия 5">
            <a:extLst>
              <a:ext uri="{FF2B5EF4-FFF2-40B4-BE49-F238E27FC236}">
                <a16:creationId xmlns:a16="http://schemas.microsoft.com/office/drawing/2014/main" id="{03C6873F-B921-4626-97A7-FD8E9398E4E7}"/>
              </a:ext>
            </a:extLst>
          </p:cNvPr>
          <p:cNvCxnSpPr>
            <a:cxnSpLocks/>
          </p:cNvCxnSpPr>
          <p:nvPr userDrawn="1"/>
        </p:nvCxnSpPr>
        <p:spPr>
          <a:xfrm flipH="1">
            <a:off x="-10886" y="821523"/>
            <a:ext cx="84732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Графический объект 13">
            <a:extLst>
              <a:ext uri="{FF2B5EF4-FFF2-40B4-BE49-F238E27FC236}">
                <a16:creationId xmlns:a16="http://schemas.microsoft.com/office/drawing/2014/main" id="{275D0799-1240-4A8C-98BF-96679D262568}"/>
              </a:ext>
            </a:extLst>
          </p:cNvPr>
          <p:cNvSpPr/>
          <p:nvPr userDrawn="1"/>
        </p:nvSpPr>
        <p:spPr>
          <a:xfrm>
            <a:off x="544954" y="2865643"/>
            <a:ext cx="146329" cy="157937"/>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ru-RU"/>
            </a:defPPr>
          </a:lstStyle>
          <a:p>
            <a:pPr rtl="0"/>
            <a:endParaRPr lang="ru-RU" dirty="0"/>
          </a:p>
        </p:txBody>
      </p:sp>
      <p:sp>
        <p:nvSpPr>
          <p:cNvPr id="9" name="Графический объект 12">
            <a:extLst>
              <a:ext uri="{FF2B5EF4-FFF2-40B4-BE49-F238E27FC236}">
                <a16:creationId xmlns:a16="http://schemas.microsoft.com/office/drawing/2014/main" id="{3F7A1898-37E9-4DF7-9E1E-A5D41681C6D9}"/>
              </a:ext>
            </a:extLst>
          </p:cNvPr>
          <p:cNvSpPr/>
          <p:nvPr userDrawn="1"/>
        </p:nvSpPr>
        <p:spPr>
          <a:xfrm>
            <a:off x="903734" y="3094942"/>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ru-RU"/>
            </a:defPPr>
          </a:lstStyle>
          <a:p>
            <a:pPr rtl="0"/>
            <a:endParaRPr lang="ru-RU" dirty="0"/>
          </a:p>
        </p:txBody>
      </p:sp>
      <p:sp>
        <p:nvSpPr>
          <p:cNvPr id="19" name="Графический объект 15">
            <a:extLst>
              <a:ext uri="{FF2B5EF4-FFF2-40B4-BE49-F238E27FC236}">
                <a16:creationId xmlns:a16="http://schemas.microsoft.com/office/drawing/2014/main" id="{DA49FC99-340D-4901-98CD-6C4D1941C969}"/>
              </a:ext>
            </a:extLst>
          </p:cNvPr>
          <p:cNvSpPr/>
          <p:nvPr userDrawn="1"/>
        </p:nvSpPr>
        <p:spPr>
          <a:xfrm>
            <a:off x="532920" y="3619230"/>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ru-RU"/>
            </a:defPPr>
          </a:lstStyle>
          <a:p>
            <a:pPr rtl="0"/>
            <a:endParaRPr lang="ru-RU" dirty="0"/>
          </a:p>
        </p:txBody>
      </p:sp>
    </p:spTree>
    <p:extLst>
      <p:ext uri="{BB962C8B-B14F-4D97-AF65-F5344CB8AC3E}">
        <p14:creationId xmlns:p14="http://schemas.microsoft.com/office/powerpoint/2010/main" val="136867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Диаграмма,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96CF8C-1EA0-4E47-AC60-CAC3B80A3C5D}"/>
              </a:ext>
            </a:extLst>
          </p:cNvPr>
          <p:cNvSpPr>
            <a:spLocks noGrp="1"/>
          </p:cNvSpPr>
          <p:nvPr>
            <p:ph type="title"/>
          </p:nvPr>
        </p:nvSpPr>
        <p:spPr/>
        <p:txBody>
          <a:bodyPr rtlCol="0">
            <a:normAutofit/>
          </a:bodyPr>
          <a:lstStyle>
            <a:lvl1pPr>
              <a:defRPr lang="ru-RU" sz="5400"/>
            </a:lvl1pPr>
          </a:lstStyle>
          <a:p>
            <a:pPr rtl="0"/>
            <a:r>
              <a:rPr lang="ru-RU"/>
              <a:t>Образец заголовка</a:t>
            </a:r>
          </a:p>
        </p:txBody>
      </p:sp>
      <p:cxnSp>
        <p:nvCxnSpPr>
          <p:cNvPr id="7" name="Прямая соединительная линия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628CABF8-19D8-4F3C-994F-4D35EC7A2C3E}"/>
              </a:ext>
            </a:extLst>
          </p:cNvPr>
          <p:cNvSpPr>
            <a:spLocks noGrp="1"/>
          </p:cNvSpPr>
          <p:nvPr>
            <p:ph idx="1"/>
          </p:nvPr>
        </p:nvSpPr>
        <p:spPr/>
        <p:txBody>
          <a:bodyPr rtlCol="0"/>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Дата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lang="ru-RU"/>
            </a:lvl1pPr>
          </a:lstStyle>
          <a:p>
            <a:pPr rtl="0"/>
            <a:r>
              <a:rPr lang="ru-RU"/>
              <a:t>20xx</a:t>
            </a:r>
            <a:endParaRPr lang="ru-RU" dirty="0"/>
          </a:p>
        </p:txBody>
      </p:sp>
      <p:sp>
        <p:nvSpPr>
          <p:cNvPr id="5" name="Нижний колонтитул 4">
            <a:extLst>
              <a:ext uri="{FF2B5EF4-FFF2-40B4-BE49-F238E27FC236}">
                <a16:creationId xmlns:a16="http://schemas.microsoft.com/office/drawing/2014/main" id="{6140F15D-DD72-46D5-BF0F-F5064710700E}"/>
              </a:ext>
            </a:extLst>
          </p:cNvPr>
          <p:cNvSpPr>
            <a:spLocks noGrp="1"/>
          </p:cNvSpPr>
          <p:nvPr>
            <p:ph type="ftr" sz="quarter" idx="11"/>
          </p:nvPr>
        </p:nvSpPr>
        <p:spPr/>
        <p:txBody>
          <a:bodyPr rtlCol="0"/>
          <a:lstStyle>
            <a:defPPr>
              <a:defRPr lang="ru-RU"/>
            </a:defPPr>
          </a:lstStyle>
          <a:p>
            <a:pPr rtl="0"/>
            <a:r>
              <a:rPr lang="ru-RU"/>
              <a:t>Образец текста нижнего колонтитула</a:t>
            </a:r>
            <a:endParaRPr lang="ru-RU" dirty="0"/>
          </a:p>
        </p:txBody>
      </p:sp>
      <p:sp>
        <p:nvSpPr>
          <p:cNvPr id="6" name="Номер слайда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defPPr>
              <a:defRPr lang="ru-RU"/>
            </a:defPPr>
          </a:lstStyle>
          <a:p>
            <a:pPr rtl="0"/>
            <a:fld id="{27CE633F-9882-4A5C-83A2-1109D0C73261}" type="slidenum">
              <a:rPr lang="ru-RU" smtClean="0"/>
              <a:t>‹#›</a:t>
            </a:fld>
            <a:endParaRPr lang="ru-RU" dirty="0"/>
          </a:p>
        </p:txBody>
      </p:sp>
    </p:spTree>
    <p:extLst>
      <p:ext uri="{BB962C8B-B14F-4D97-AF65-F5344CB8AC3E}">
        <p14:creationId xmlns:p14="http://schemas.microsoft.com/office/powerpoint/2010/main" val="41674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Временная шка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96CF8C-1EA0-4E47-AC60-CAC3B80A3C5D}"/>
              </a:ext>
            </a:extLst>
          </p:cNvPr>
          <p:cNvSpPr>
            <a:spLocks noGrp="1"/>
          </p:cNvSpPr>
          <p:nvPr>
            <p:ph type="title"/>
          </p:nvPr>
        </p:nvSpPr>
        <p:spPr/>
        <p:txBody>
          <a:bodyPr rtlCol="0">
            <a:normAutofit/>
          </a:bodyPr>
          <a:lstStyle>
            <a:lvl1pPr>
              <a:defRPr lang="ru-RU" sz="5400"/>
            </a:lvl1pPr>
          </a:lstStyle>
          <a:p>
            <a:pPr rtl="0"/>
            <a:r>
              <a:rPr lang="ru-RU"/>
              <a:t>Образец заголовка</a:t>
            </a:r>
          </a:p>
        </p:txBody>
      </p:sp>
      <p:sp>
        <p:nvSpPr>
          <p:cNvPr id="3" name="Объект 2">
            <a:extLst>
              <a:ext uri="{FF2B5EF4-FFF2-40B4-BE49-F238E27FC236}">
                <a16:creationId xmlns:a16="http://schemas.microsoft.com/office/drawing/2014/main" id="{628CABF8-19D8-4F3C-994F-4D35EC7A2C3E}"/>
              </a:ext>
            </a:extLst>
          </p:cNvPr>
          <p:cNvSpPr>
            <a:spLocks noGrp="1"/>
          </p:cNvSpPr>
          <p:nvPr>
            <p:ph idx="1"/>
          </p:nvPr>
        </p:nvSpPr>
        <p:spPr>
          <a:xfrm>
            <a:off x="1284395" y="1825625"/>
            <a:ext cx="10069401" cy="4351338"/>
          </a:xfrm>
        </p:spPr>
        <p:txBody>
          <a:bodyPr rtlCol="0"/>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Дата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lang="ru-RU"/>
            </a:lvl1pPr>
          </a:lstStyle>
          <a:p>
            <a:pPr rtl="0"/>
            <a:r>
              <a:rPr lang="ru-RU"/>
              <a:t>20xx</a:t>
            </a:r>
            <a:endParaRPr lang="ru-RU" dirty="0"/>
          </a:p>
        </p:txBody>
      </p:sp>
      <p:sp>
        <p:nvSpPr>
          <p:cNvPr id="5" name="Нижний колонтитул 4">
            <a:extLst>
              <a:ext uri="{FF2B5EF4-FFF2-40B4-BE49-F238E27FC236}">
                <a16:creationId xmlns:a16="http://schemas.microsoft.com/office/drawing/2014/main" id="{6140F15D-DD72-46D5-BF0F-F5064710700E}"/>
              </a:ext>
            </a:extLst>
          </p:cNvPr>
          <p:cNvSpPr>
            <a:spLocks noGrp="1"/>
          </p:cNvSpPr>
          <p:nvPr>
            <p:ph type="ftr" sz="quarter" idx="11"/>
          </p:nvPr>
        </p:nvSpPr>
        <p:spPr/>
        <p:txBody>
          <a:bodyPr rtlCol="0"/>
          <a:lstStyle>
            <a:defPPr>
              <a:defRPr lang="ru-RU"/>
            </a:defPPr>
          </a:lstStyle>
          <a:p>
            <a:pPr rtl="0"/>
            <a:r>
              <a:rPr lang="ru-RU"/>
              <a:t>Образец текста нижнего колонтитула</a:t>
            </a:r>
            <a:endParaRPr lang="ru-RU" dirty="0"/>
          </a:p>
        </p:txBody>
      </p:sp>
      <p:sp>
        <p:nvSpPr>
          <p:cNvPr id="6" name="Номер слайда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defPPr>
              <a:defRPr lang="ru-RU"/>
            </a:defPPr>
          </a:lstStyle>
          <a:p>
            <a:pPr rtl="0"/>
            <a:fld id="{27CE633F-9882-4A5C-83A2-1109D0C73261}" type="slidenum">
              <a:rPr lang="ru-RU" smtClean="0"/>
              <a:t>‹#›</a:t>
            </a:fld>
            <a:endParaRPr lang="ru-RU" dirty="0"/>
          </a:p>
        </p:txBody>
      </p:sp>
      <p:cxnSp>
        <p:nvCxnSpPr>
          <p:cNvPr id="7" name="Прямая соединительная линия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5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D67D4E1F-D8DD-4ED2-8901-A47E930891B9}"/>
              </a:ext>
              <a:ext uri="{C183D7F6-B498-43B3-948B-1728B52AA6E4}">
                <adec:decorative xmlns:adec="http://schemas.microsoft.com/office/drawing/2017/decorative" val="1"/>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86946745-2521-4BB4-80EC-24CD13FF3A60}"/>
              </a:ext>
            </a:extLst>
          </p:cNvPr>
          <p:cNvSpPr>
            <a:spLocks noGrp="1"/>
          </p:cNvSpPr>
          <p:nvPr>
            <p:ph type="title"/>
          </p:nvPr>
        </p:nvSpPr>
        <p:spPr>
          <a:xfrm>
            <a:off x="6392583" y="252743"/>
            <a:ext cx="4434721" cy="4820000"/>
          </a:xfrm>
        </p:spPr>
        <p:txBody>
          <a:bodyPr rtlCol="0" anchor="b">
            <a:normAutofit/>
          </a:bodyPr>
          <a:lstStyle>
            <a:lvl1pPr>
              <a:defRPr lang="ru-RU" sz="5400" kern="1200" dirty="0">
                <a:solidFill>
                  <a:schemeClr val="tx1"/>
                </a:solidFill>
                <a:latin typeface="+mj-lt"/>
                <a:ea typeface="+mj-ea"/>
                <a:cs typeface="+mj-cs"/>
              </a:defRPr>
            </a:lvl1pPr>
          </a:lstStyle>
          <a:p>
            <a:pPr rtl="0"/>
            <a:r>
              <a:rPr lang="ru-RU"/>
              <a:t>Щелкните, чтобы изменить</a:t>
            </a:r>
          </a:p>
        </p:txBody>
      </p:sp>
      <p:sp>
        <p:nvSpPr>
          <p:cNvPr id="21" name="Рисунок 20">
            <a:extLst>
              <a:ext uri="{FF2B5EF4-FFF2-40B4-BE49-F238E27FC236}">
                <a16:creationId xmlns:a16="http://schemas.microsoft.com/office/drawing/2014/main" id="{6A9682C5-2804-43F9-B365-D5F853CEB37A}"/>
              </a:ext>
            </a:extLst>
          </p:cNvPr>
          <p:cNvSpPr>
            <a:spLocks noGrp="1"/>
          </p:cNvSpPr>
          <p:nvPr>
            <p:ph type="pic" sz="quarter" idx="10"/>
          </p:nvPr>
        </p:nvSpPr>
        <p:spPr>
          <a:xfrm>
            <a:off x="273301" y="299507"/>
            <a:ext cx="5221620" cy="6258985"/>
          </a:xfrm>
        </p:spPr>
        <p:txBody>
          <a:bodyPr rtlCol="0"/>
          <a:lstStyle>
            <a:defPPr>
              <a:defRPr lang="ru-RU"/>
            </a:defPPr>
          </a:lstStyle>
          <a:p>
            <a:pPr rtl="0"/>
            <a:endParaRPr lang="ru-RU" dirty="0"/>
          </a:p>
        </p:txBody>
      </p:sp>
      <p:sp>
        <p:nvSpPr>
          <p:cNvPr id="20" name="Дата 3">
            <a:extLst>
              <a:ext uri="{FF2B5EF4-FFF2-40B4-BE49-F238E27FC236}">
                <a16:creationId xmlns:a16="http://schemas.microsoft.com/office/drawing/2014/main" id="{E19B6EE4-4480-4732-A518-32AAC2EC081A}"/>
              </a:ext>
            </a:extLst>
          </p:cNvPr>
          <p:cNvSpPr>
            <a:spLocks noGrp="1"/>
          </p:cNvSpPr>
          <p:nvPr>
            <p:ph type="dt" sz="half" idx="11"/>
          </p:nvPr>
        </p:nvSpPr>
        <p:spPr>
          <a:xfrm>
            <a:off x="838200" y="6356350"/>
            <a:ext cx="2743200" cy="365125"/>
          </a:xfrm>
        </p:spPr>
        <p:txBody>
          <a:bodyPr rtlCol="0"/>
          <a:lstStyle>
            <a:lvl1pPr>
              <a:defRPr lang="ru-RU"/>
            </a:lvl1pPr>
          </a:lstStyle>
          <a:p>
            <a:pPr rtl="0"/>
            <a:r>
              <a:rPr lang="ru-RU">
                <a:solidFill>
                  <a:schemeClr val="bg1"/>
                </a:solidFill>
                <a:effectLst>
                  <a:outerShdw blurRad="38100" dist="38100" dir="2700000" algn="tl">
                    <a:srgbClr val="000000">
                      <a:alpha val="43137"/>
                    </a:srgbClr>
                  </a:outerShdw>
                </a:effectLst>
              </a:rPr>
              <a:t>20xx</a:t>
            </a:r>
            <a:endParaRPr lang="ru-RU" dirty="0">
              <a:solidFill>
                <a:schemeClr val="bg1"/>
              </a:solidFill>
              <a:effectLst>
                <a:outerShdw blurRad="38100" dist="38100" dir="2700000" algn="tl">
                  <a:srgbClr val="000000">
                    <a:alpha val="43137"/>
                  </a:srgbClr>
                </a:outerShdw>
              </a:effectLst>
            </a:endParaRPr>
          </a:p>
        </p:txBody>
      </p:sp>
      <p:sp>
        <p:nvSpPr>
          <p:cNvPr id="14" name="Объект 2">
            <a:extLst>
              <a:ext uri="{FF2B5EF4-FFF2-40B4-BE49-F238E27FC236}">
                <a16:creationId xmlns:a16="http://schemas.microsoft.com/office/drawing/2014/main" id="{1F83215D-2938-4915-9C53-FDF71E3F0E14}"/>
              </a:ext>
            </a:extLst>
          </p:cNvPr>
          <p:cNvSpPr>
            <a:spLocks noGrp="1"/>
          </p:cNvSpPr>
          <p:nvPr>
            <p:ph idx="1" hasCustomPrompt="1"/>
          </p:nvPr>
        </p:nvSpPr>
        <p:spPr>
          <a:xfrm>
            <a:off x="6392583" y="5377543"/>
            <a:ext cx="4434721" cy="978806"/>
          </a:xfrm>
        </p:spPr>
        <p:txBody>
          <a:bodyPr rtlCol="0" anchor="t">
            <a:normAutofit/>
          </a:bodyPr>
          <a:lstStyle>
            <a:lvl1pPr marL="0" indent="0">
              <a:buNone/>
              <a:defRPr lang="ru-RU" sz="1800"/>
            </a:lvl1pPr>
          </a:lstStyle>
          <a:p>
            <a:pPr rtl="0"/>
            <a:r>
              <a:rPr lang="ru-RU" sz="1800">
                <a:cs typeface="Calibri"/>
              </a:rPr>
              <a:t>Щелкните, чтобы изменить стиль основного текста</a:t>
            </a:r>
          </a:p>
        </p:txBody>
      </p:sp>
      <p:sp>
        <p:nvSpPr>
          <p:cNvPr id="4" name="Номер слайда 3">
            <a:extLst>
              <a:ext uri="{FF2B5EF4-FFF2-40B4-BE49-F238E27FC236}">
                <a16:creationId xmlns:a16="http://schemas.microsoft.com/office/drawing/2014/main" id="{4F6CC749-7E8D-4AF0-B13E-80DDB47E2531}"/>
              </a:ext>
            </a:extLst>
          </p:cNvPr>
          <p:cNvSpPr>
            <a:spLocks noGrp="1"/>
          </p:cNvSpPr>
          <p:nvPr>
            <p:ph type="sldNum" sz="quarter" idx="13"/>
          </p:nvPr>
        </p:nvSpPr>
        <p:spPr/>
        <p:txBody>
          <a:bodyPr rtlCol="0"/>
          <a:lstStyle>
            <a:lvl1pPr>
              <a:defRPr lang="ru-RU">
                <a:solidFill>
                  <a:schemeClr val="accent2"/>
                </a:solidFill>
              </a:defRPr>
            </a:lvl1pPr>
          </a:lstStyle>
          <a:p>
            <a:pPr rtl="0"/>
            <a:fld id="{294A09A9-5501-47C1-A89A-A340965A2BE2}" type="slidenum">
              <a:rPr lang="ru-RU" smtClean="0"/>
              <a:pPr/>
              <a:t>‹#›</a:t>
            </a:fld>
            <a:endParaRPr lang="ru-RU" dirty="0"/>
          </a:p>
        </p:txBody>
      </p:sp>
      <p:cxnSp>
        <p:nvCxnSpPr>
          <p:cNvPr id="5" name="Прямая соединительная линия 4">
            <a:extLst>
              <a:ext uri="{FF2B5EF4-FFF2-40B4-BE49-F238E27FC236}">
                <a16:creationId xmlns:a16="http://schemas.microsoft.com/office/drawing/2014/main" id="{8B0C9E2D-ED0F-EF4E-C369-26D96086D200}"/>
              </a:ext>
              <a:ext uri="{C183D7F6-B498-43B3-948B-1728B52AA6E4}">
                <adec:decorative xmlns:adec="http://schemas.microsoft.com/office/drawing/2017/decorative" val="1"/>
              </a:ext>
            </a:extLst>
          </p:cNvPr>
          <p:cNvCxnSpPr>
            <a:cxnSpLocks/>
          </p:cNvCxnSpPr>
          <p:nvPr userDrawn="1"/>
        </p:nvCxnSpPr>
        <p:spPr>
          <a:xfrm>
            <a:off x="11586162" y="4428565"/>
            <a:ext cx="0" cy="242055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Нижний колонтитул 7">
            <a:extLst>
              <a:ext uri="{FF2B5EF4-FFF2-40B4-BE49-F238E27FC236}">
                <a16:creationId xmlns:a16="http://schemas.microsoft.com/office/drawing/2014/main" id="{72D6AFAC-645A-E40A-2526-48D65EA2F17A}"/>
              </a:ext>
            </a:extLst>
          </p:cNvPr>
          <p:cNvSpPr>
            <a:spLocks noGrp="1"/>
          </p:cNvSpPr>
          <p:nvPr>
            <p:ph type="ftr" sz="quarter" idx="14"/>
          </p:nvPr>
        </p:nvSpPr>
        <p:spPr>
          <a:xfrm rot="16200000">
            <a:off x="9564623" y="1838977"/>
            <a:ext cx="4043084" cy="365125"/>
          </a:xfrm>
        </p:spPr>
        <p:txBody>
          <a:bodyPr rtlCol="0"/>
          <a:lstStyle>
            <a:lvl1pPr>
              <a:defRPr lang="ru-RU">
                <a:solidFill>
                  <a:schemeClr val="accent2"/>
                </a:solidFill>
              </a:defRPr>
            </a:lvl1pPr>
          </a:lstStyle>
          <a:p>
            <a:pPr rtl="0"/>
            <a:r>
              <a:rPr lang="ru-RU" dirty="0"/>
              <a:t>Пример текста нижнего колонтитула</a:t>
            </a:r>
          </a:p>
        </p:txBody>
      </p:sp>
    </p:spTree>
    <p:extLst>
      <p:ext uri="{BB962C8B-B14F-4D97-AF65-F5344CB8AC3E}">
        <p14:creationId xmlns:p14="http://schemas.microsoft.com/office/powerpoint/2010/main" val="146610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Команда">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B15A-5639-4D83-9CDE-B6FC231C544D}"/>
              </a:ext>
            </a:extLst>
          </p:cNvPr>
          <p:cNvSpPr>
            <a:spLocks noGrp="1"/>
          </p:cNvSpPr>
          <p:nvPr>
            <p:ph type="title"/>
          </p:nvPr>
        </p:nvSpPr>
        <p:spPr>
          <a:xfrm>
            <a:off x="578724" y="346498"/>
            <a:ext cx="8117654" cy="1325563"/>
          </a:xfrm>
        </p:spPr>
        <p:txBody>
          <a:bodyPr rtlCol="0">
            <a:normAutofit/>
          </a:bodyPr>
          <a:lstStyle>
            <a:lvl1pPr>
              <a:defRPr lang="ru-RU" sz="5400" b="1" cap="none" baseline="0">
                <a:solidFill>
                  <a:schemeClr val="bg1"/>
                </a:solidFill>
              </a:defRPr>
            </a:lvl1pPr>
          </a:lstStyle>
          <a:p>
            <a:pPr rtl="0"/>
            <a:r>
              <a:rPr lang="ru-RU"/>
              <a:t>Щелкните, чтобы изменить</a:t>
            </a:r>
          </a:p>
        </p:txBody>
      </p:sp>
      <p:sp>
        <p:nvSpPr>
          <p:cNvPr id="17" name="Рисунок 16">
            <a:extLst>
              <a:ext uri="{FF2B5EF4-FFF2-40B4-BE49-F238E27FC236}">
                <a16:creationId xmlns:a16="http://schemas.microsoft.com/office/drawing/2014/main" id="{AAB6B174-300F-4F50-A575-00A13C163585}"/>
              </a:ext>
            </a:extLst>
          </p:cNvPr>
          <p:cNvSpPr>
            <a:spLocks noGrp="1"/>
          </p:cNvSpPr>
          <p:nvPr>
            <p:ph type="pic" sz="quarter" idx="10"/>
          </p:nvPr>
        </p:nvSpPr>
        <p:spPr>
          <a:xfrm>
            <a:off x="579438" y="2006600"/>
            <a:ext cx="2286000" cy="2608263"/>
          </a:xfrm>
        </p:spPr>
        <p:txBody>
          <a:bodyPr rtlCol="0"/>
          <a:lstStyle>
            <a:defPPr>
              <a:defRPr lang="ru-RU"/>
            </a:defPPr>
          </a:lstStyle>
          <a:p>
            <a:pPr rtl="0"/>
            <a:endParaRPr lang="ru-RU" dirty="0"/>
          </a:p>
        </p:txBody>
      </p:sp>
      <p:sp>
        <p:nvSpPr>
          <p:cNvPr id="18" name="Рисунок 16">
            <a:extLst>
              <a:ext uri="{FF2B5EF4-FFF2-40B4-BE49-F238E27FC236}">
                <a16:creationId xmlns:a16="http://schemas.microsoft.com/office/drawing/2014/main" id="{74E96A81-148E-486F-BEFA-3D3FDB0B412F}"/>
              </a:ext>
            </a:extLst>
          </p:cNvPr>
          <p:cNvSpPr>
            <a:spLocks noGrp="1"/>
          </p:cNvSpPr>
          <p:nvPr>
            <p:ph type="pic" sz="quarter" idx="11"/>
          </p:nvPr>
        </p:nvSpPr>
        <p:spPr>
          <a:xfrm>
            <a:off x="3494908" y="2006380"/>
            <a:ext cx="2286000" cy="2608263"/>
          </a:xfrm>
        </p:spPr>
        <p:txBody>
          <a:bodyPr rtlCol="0"/>
          <a:lstStyle>
            <a:defPPr>
              <a:defRPr lang="ru-RU"/>
            </a:defPPr>
          </a:lstStyle>
          <a:p>
            <a:pPr rtl="0"/>
            <a:endParaRPr lang="ru-RU" dirty="0"/>
          </a:p>
        </p:txBody>
      </p:sp>
      <p:sp>
        <p:nvSpPr>
          <p:cNvPr id="19" name="Рисунок 16">
            <a:extLst>
              <a:ext uri="{FF2B5EF4-FFF2-40B4-BE49-F238E27FC236}">
                <a16:creationId xmlns:a16="http://schemas.microsoft.com/office/drawing/2014/main" id="{17F02522-1BD4-4AC9-BBCB-05010ECC0A8B}"/>
              </a:ext>
            </a:extLst>
          </p:cNvPr>
          <p:cNvSpPr>
            <a:spLocks noGrp="1"/>
          </p:cNvSpPr>
          <p:nvPr>
            <p:ph type="pic" sz="quarter" idx="12"/>
          </p:nvPr>
        </p:nvSpPr>
        <p:spPr>
          <a:xfrm>
            <a:off x="6410378" y="2015722"/>
            <a:ext cx="2286000" cy="2608263"/>
          </a:xfrm>
        </p:spPr>
        <p:txBody>
          <a:bodyPr rtlCol="0"/>
          <a:lstStyle>
            <a:defPPr>
              <a:defRPr lang="ru-RU"/>
            </a:defPPr>
          </a:lstStyle>
          <a:p>
            <a:pPr rtl="0"/>
            <a:endParaRPr lang="ru-RU" dirty="0"/>
          </a:p>
        </p:txBody>
      </p:sp>
      <p:sp>
        <p:nvSpPr>
          <p:cNvPr id="20" name="Рисунок 16">
            <a:extLst>
              <a:ext uri="{FF2B5EF4-FFF2-40B4-BE49-F238E27FC236}">
                <a16:creationId xmlns:a16="http://schemas.microsoft.com/office/drawing/2014/main" id="{E961DC1B-263A-48A8-89E6-541AC356E525}"/>
              </a:ext>
            </a:extLst>
          </p:cNvPr>
          <p:cNvSpPr>
            <a:spLocks noGrp="1"/>
          </p:cNvSpPr>
          <p:nvPr>
            <p:ph type="pic" sz="quarter" idx="13"/>
          </p:nvPr>
        </p:nvSpPr>
        <p:spPr>
          <a:xfrm>
            <a:off x="9327276" y="2006379"/>
            <a:ext cx="2286000" cy="2608263"/>
          </a:xfrm>
        </p:spPr>
        <p:txBody>
          <a:bodyPr rtlCol="0"/>
          <a:lstStyle>
            <a:defPPr>
              <a:defRPr lang="ru-RU"/>
            </a:defPPr>
          </a:lstStyle>
          <a:p>
            <a:pPr rtl="0"/>
            <a:endParaRPr lang="ru-RU" dirty="0"/>
          </a:p>
        </p:txBody>
      </p:sp>
      <p:sp>
        <p:nvSpPr>
          <p:cNvPr id="21" name="Текст 27">
            <a:extLst>
              <a:ext uri="{FF2B5EF4-FFF2-40B4-BE49-F238E27FC236}">
                <a16:creationId xmlns:a16="http://schemas.microsoft.com/office/drawing/2014/main" id="{2C4443B1-A455-4AF9-BE87-A07EA91F850A}"/>
              </a:ext>
            </a:extLst>
          </p:cNvPr>
          <p:cNvSpPr>
            <a:spLocks noGrp="1"/>
          </p:cNvSpPr>
          <p:nvPr>
            <p:ph type="body" sz="quarter" idx="17" hasCustomPrompt="1"/>
          </p:nvPr>
        </p:nvSpPr>
        <p:spPr>
          <a:xfrm>
            <a:off x="578724" y="5017734"/>
            <a:ext cx="2286000" cy="350292"/>
          </a:xfrm>
        </p:spPr>
        <p:txBody>
          <a:bodyPr rtlCol="0">
            <a:noAutofit/>
          </a:bodyPr>
          <a:lstStyle>
            <a:lvl1pPr marL="36900" indent="0" algn="ctr">
              <a:buNone/>
              <a:defRPr lang="ru-RU" sz="1600" b="1" i="0" kern="1200" cap="all" spc="400" baseline="0" dirty="0" smtClean="0">
                <a:solidFill>
                  <a:schemeClr val="bg1"/>
                </a:solidFill>
                <a:latin typeface="+mn-lt"/>
                <a:ea typeface="+mj-ea"/>
                <a:cs typeface="+mj-cs"/>
              </a:defRPr>
            </a:lvl1pPr>
            <a:lvl2pPr marL="0" indent="0">
              <a:buNone/>
              <a:defRPr lang="ru-RU"/>
            </a:lvl2pPr>
          </a:lstStyle>
          <a:p>
            <a:pPr lvl="0" rtl="0"/>
            <a:r>
              <a:rPr lang="ru-RU"/>
              <a:t>ЩЕЛКНИТЕ, ЧТОБЫ ИЗМЕНИТЬ</a:t>
            </a:r>
          </a:p>
        </p:txBody>
      </p:sp>
      <p:sp>
        <p:nvSpPr>
          <p:cNvPr id="22" name="Текст 27">
            <a:extLst>
              <a:ext uri="{FF2B5EF4-FFF2-40B4-BE49-F238E27FC236}">
                <a16:creationId xmlns:a16="http://schemas.microsoft.com/office/drawing/2014/main" id="{EEC7D0BC-E2A5-4FBE-A334-D9FF80B0DD3E}"/>
              </a:ext>
            </a:extLst>
          </p:cNvPr>
          <p:cNvSpPr>
            <a:spLocks noGrp="1"/>
          </p:cNvSpPr>
          <p:nvPr>
            <p:ph type="body" sz="quarter" idx="18"/>
          </p:nvPr>
        </p:nvSpPr>
        <p:spPr>
          <a:xfrm>
            <a:off x="578724" y="5352052"/>
            <a:ext cx="2286000" cy="350292"/>
          </a:xfrm>
        </p:spPr>
        <p:txBody>
          <a:bodyPr rtlCol="0">
            <a:noAutofit/>
          </a:bodyPr>
          <a:lstStyle>
            <a:lvl1pPr marL="36900" indent="0" algn="ctr">
              <a:buNone/>
              <a:defRPr lang="ru-RU" sz="1400" kern="1200" dirty="0" smtClean="0">
                <a:solidFill>
                  <a:schemeClr val="bg1"/>
                </a:solidFill>
                <a:latin typeface="+mn-lt"/>
                <a:ea typeface="+mn-ea"/>
                <a:cs typeface="+mn-cs"/>
              </a:defRPr>
            </a:lvl1pPr>
            <a:lvl2pPr marL="0" indent="0">
              <a:buNone/>
              <a:defRPr lang="ru-RU"/>
            </a:lvl2pPr>
          </a:lstStyle>
          <a:p>
            <a:pPr lvl="0" rtl="0"/>
            <a:r>
              <a:rPr lang="ru-RU"/>
              <a:t>Щелкните, чтобы изменить</a:t>
            </a:r>
          </a:p>
        </p:txBody>
      </p:sp>
      <p:sp>
        <p:nvSpPr>
          <p:cNvPr id="23" name="Текст 27">
            <a:extLst>
              <a:ext uri="{FF2B5EF4-FFF2-40B4-BE49-F238E27FC236}">
                <a16:creationId xmlns:a16="http://schemas.microsoft.com/office/drawing/2014/main" id="{0CC80C9C-897F-4C36-8150-427548D8FFCA}"/>
              </a:ext>
            </a:extLst>
          </p:cNvPr>
          <p:cNvSpPr>
            <a:spLocks noGrp="1"/>
          </p:cNvSpPr>
          <p:nvPr>
            <p:ph type="body" sz="quarter" idx="19" hasCustomPrompt="1"/>
          </p:nvPr>
        </p:nvSpPr>
        <p:spPr>
          <a:xfrm>
            <a:off x="3494908" y="5017734"/>
            <a:ext cx="2286000" cy="350292"/>
          </a:xfrm>
        </p:spPr>
        <p:txBody>
          <a:bodyPr rtlCol="0">
            <a:noAutofit/>
          </a:bodyPr>
          <a:lstStyle>
            <a:lvl1pPr marL="36900" indent="0" algn="ctr">
              <a:buNone/>
              <a:defRPr lang="ru-RU" sz="1600" b="1" i="0" kern="1200" cap="all" spc="400" baseline="0" dirty="0" smtClean="0">
                <a:solidFill>
                  <a:schemeClr val="bg1"/>
                </a:solidFill>
                <a:latin typeface="+mn-lt"/>
                <a:ea typeface="+mj-ea"/>
                <a:cs typeface="+mj-cs"/>
              </a:defRPr>
            </a:lvl1pPr>
            <a:lvl2pPr marL="0" indent="0">
              <a:buNone/>
              <a:defRPr lang="ru-RU"/>
            </a:lvl2pPr>
          </a:lstStyle>
          <a:p>
            <a:pPr marL="36900" lvl="0" indent="0" algn="ctr" defTabSz="914400" rtl="0" eaLnBrk="1" latinLnBrk="0" hangingPunct="1">
              <a:lnSpc>
                <a:spcPct val="90000"/>
              </a:lnSpc>
              <a:spcBef>
                <a:spcPts val="1000"/>
              </a:spcBef>
              <a:buFont typeface="Arial" panose="020B0604020202020204" pitchFamily="34" charset="0"/>
              <a:buNone/>
            </a:pPr>
            <a:r>
              <a:rPr lang="ru-RU"/>
              <a:t>ЩЕЛКНИТЕ, ЧТОБЫ ИЗМЕНИТЬ</a:t>
            </a:r>
          </a:p>
        </p:txBody>
      </p:sp>
      <p:sp>
        <p:nvSpPr>
          <p:cNvPr id="24" name="Текст 27">
            <a:extLst>
              <a:ext uri="{FF2B5EF4-FFF2-40B4-BE49-F238E27FC236}">
                <a16:creationId xmlns:a16="http://schemas.microsoft.com/office/drawing/2014/main" id="{A621D1DC-4C76-4E2F-A56F-7D7C193776A5}"/>
              </a:ext>
            </a:extLst>
          </p:cNvPr>
          <p:cNvSpPr>
            <a:spLocks noGrp="1"/>
          </p:cNvSpPr>
          <p:nvPr>
            <p:ph type="body" sz="quarter" idx="20"/>
          </p:nvPr>
        </p:nvSpPr>
        <p:spPr>
          <a:xfrm>
            <a:off x="3494908" y="5352052"/>
            <a:ext cx="2286000" cy="350292"/>
          </a:xfrm>
        </p:spPr>
        <p:txBody>
          <a:bodyPr rtlCol="0">
            <a:noAutofit/>
          </a:bodyPr>
          <a:lstStyle>
            <a:lvl1pPr marL="36900" indent="0" algn="ctr">
              <a:buNone/>
              <a:defRPr lang="ru-RU" sz="1400" kern="1200" dirty="0" smtClean="0">
                <a:solidFill>
                  <a:schemeClr val="bg1"/>
                </a:solidFill>
                <a:latin typeface="+mn-lt"/>
                <a:ea typeface="+mn-ea"/>
                <a:cs typeface="+mn-cs"/>
              </a:defRPr>
            </a:lvl1pPr>
            <a:lvl2pPr marL="0" indent="0">
              <a:buNone/>
              <a:defRPr lang="ru-RU"/>
            </a:lvl2pPr>
          </a:lstStyle>
          <a:p>
            <a:pPr lvl="0" rtl="0"/>
            <a:r>
              <a:rPr lang="ru-RU"/>
              <a:t>Щелкните, чтобы изменить</a:t>
            </a:r>
          </a:p>
        </p:txBody>
      </p:sp>
      <p:sp>
        <p:nvSpPr>
          <p:cNvPr id="25" name="Текст 27">
            <a:extLst>
              <a:ext uri="{FF2B5EF4-FFF2-40B4-BE49-F238E27FC236}">
                <a16:creationId xmlns:a16="http://schemas.microsoft.com/office/drawing/2014/main" id="{2DF3BDDA-6F5B-42F5-B623-12E87B19908B}"/>
              </a:ext>
            </a:extLst>
          </p:cNvPr>
          <p:cNvSpPr>
            <a:spLocks noGrp="1"/>
          </p:cNvSpPr>
          <p:nvPr>
            <p:ph type="body" sz="quarter" idx="21" hasCustomPrompt="1"/>
          </p:nvPr>
        </p:nvSpPr>
        <p:spPr>
          <a:xfrm>
            <a:off x="6410378" y="5017734"/>
            <a:ext cx="2286000" cy="350292"/>
          </a:xfrm>
        </p:spPr>
        <p:txBody>
          <a:bodyPr rtlCol="0">
            <a:noAutofit/>
          </a:bodyPr>
          <a:lstStyle>
            <a:lvl1pPr marL="36900" indent="0" algn="ctr">
              <a:buNone/>
              <a:defRPr lang="ru-RU" sz="1600" b="1" i="0" kern="1200" cap="all" spc="400" baseline="0" dirty="0" smtClean="0">
                <a:solidFill>
                  <a:schemeClr val="bg1"/>
                </a:solidFill>
                <a:latin typeface="+mn-lt"/>
                <a:ea typeface="+mj-ea"/>
                <a:cs typeface="+mj-cs"/>
              </a:defRPr>
            </a:lvl1pPr>
            <a:lvl2pPr marL="0" indent="0">
              <a:buNone/>
              <a:defRPr lang="ru-RU"/>
            </a:lvl2pPr>
          </a:lstStyle>
          <a:p>
            <a:pPr marL="36900" lvl="0" indent="0" algn="ctr" defTabSz="914400" rtl="0" eaLnBrk="1" latinLnBrk="0" hangingPunct="1">
              <a:lnSpc>
                <a:spcPct val="90000"/>
              </a:lnSpc>
              <a:spcBef>
                <a:spcPts val="1000"/>
              </a:spcBef>
              <a:buFont typeface="Arial" panose="020B0604020202020204" pitchFamily="34" charset="0"/>
              <a:buNone/>
            </a:pPr>
            <a:r>
              <a:rPr lang="ru-RU"/>
              <a:t>ЩЕЛКНИТЕ, ЧТОБЫ ИЗМЕНИТЬ</a:t>
            </a:r>
          </a:p>
        </p:txBody>
      </p:sp>
      <p:sp>
        <p:nvSpPr>
          <p:cNvPr id="26" name="Текст 27">
            <a:extLst>
              <a:ext uri="{FF2B5EF4-FFF2-40B4-BE49-F238E27FC236}">
                <a16:creationId xmlns:a16="http://schemas.microsoft.com/office/drawing/2014/main" id="{332AD10F-DEDB-4199-BAF1-536999434B01}"/>
              </a:ext>
            </a:extLst>
          </p:cNvPr>
          <p:cNvSpPr>
            <a:spLocks noGrp="1"/>
          </p:cNvSpPr>
          <p:nvPr>
            <p:ph type="body" sz="quarter" idx="22"/>
          </p:nvPr>
        </p:nvSpPr>
        <p:spPr>
          <a:xfrm>
            <a:off x="6410378" y="5352052"/>
            <a:ext cx="2286000" cy="350292"/>
          </a:xfrm>
        </p:spPr>
        <p:txBody>
          <a:bodyPr rtlCol="0">
            <a:noAutofit/>
          </a:bodyPr>
          <a:lstStyle>
            <a:lvl1pPr marL="36900" indent="0" algn="ctr">
              <a:buNone/>
              <a:defRPr lang="ru-RU" sz="1400" kern="1200" dirty="0" smtClean="0">
                <a:solidFill>
                  <a:schemeClr val="bg1"/>
                </a:solidFill>
                <a:latin typeface="+mn-lt"/>
                <a:ea typeface="+mn-ea"/>
                <a:cs typeface="+mn-cs"/>
              </a:defRPr>
            </a:lvl1pPr>
            <a:lvl2pPr marL="0" indent="0">
              <a:buNone/>
              <a:defRPr lang="ru-RU"/>
            </a:lvl2pPr>
          </a:lstStyle>
          <a:p>
            <a:pPr lvl="0" rtl="0"/>
            <a:r>
              <a:rPr lang="ru-RU"/>
              <a:t>Щелкните, чтобы изменить</a:t>
            </a:r>
          </a:p>
        </p:txBody>
      </p:sp>
      <p:sp>
        <p:nvSpPr>
          <p:cNvPr id="27" name="Текст 27">
            <a:extLst>
              <a:ext uri="{FF2B5EF4-FFF2-40B4-BE49-F238E27FC236}">
                <a16:creationId xmlns:a16="http://schemas.microsoft.com/office/drawing/2014/main" id="{28F12227-FF8F-4C6B-910E-91A315DC2206}"/>
              </a:ext>
            </a:extLst>
          </p:cNvPr>
          <p:cNvSpPr>
            <a:spLocks noGrp="1"/>
          </p:cNvSpPr>
          <p:nvPr>
            <p:ph type="body" sz="quarter" idx="23" hasCustomPrompt="1"/>
          </p:nvPr>
        </p:nvSpPr>
        <p:spPr>
          <a:xfrm>
            <a:off x="9325847" y="5017734"/>
            <a:ext cx="2285999" cy="350292"/>
          </a:xfrm>
        </p:spPr>
        <p:txBody>
          <a:bodyPr rtlCol="0">
            <a:noAutofit/>
          </a:bodyPr>
          <a:lstStyle>
            <a:lvl1pPr marL="36900" indent="0" algn="ctr">
              <a:buNone/>
              <a:defRPr lang="ru-RU" sz="1600" b="1" i="0" kern="1200" cap="all" spc="400" baseline="0" dirty="0" smtClean="0">
                <a:solidFill>
                  <a:schemeClr val="bg1"/>
                </a:solidFill>
                <a:latin typeface="+mn-lt"/>
                <a:ea typeface="+mj-ea"/>
                <a:cs typeface="+mj-cs"/>
              </a:defRPr>
            </a:lvl1pPr>
            <a:lvl2pPr marL="0" indent="0">
              <a:buNone/>
              <a:defRPr lang="ru-RU"/>
            </a:lvl2pPr>
          </a:lstStyle>
          <a:p>
            <a:pPr marL="36900" lvl="0" indent="0" algn="ctr" defTabSz="914400" rtl="0" eaLnBrk="1" latinLnBrk="0" hangingPunct="1">
              <a:lnSpc>
                <a:spcPct val="90000"/>
              </a:lnSpc>
              <a:spcBef>
                <a:spcPts val="1000"/>
              </a:spcBef>
              <a:buFont typeface="Arial" panose="020B0604020202020204" pitchFamily="34" charset="0"/>
              <a:buNone/>
            </a:pPr>
            <a:r>
              <a:rPr lang="ru-RU"/>
              <a:t>ЩЕЛКНИТЕ, ЧТОБЫ ИЗМЕНИТЬ</a:t>
            </a:r>
          </a:p>
        </p:txBody>
      </p:sp>
      <p:sp>
        <p:nvSpPr>
          <p:cNvPr id="28" name="Текст 27">
            <a:extLst>
              <a:ext uri="{FF2B5EF4-FFF2-40B4-BE49-F238E27FC236}">
                <a16:creationId xmlns:a16="http://schemas.microsoft.com/office/drawing/2014/main" id="{D8C71F03-1105-4059-948E-EE58B5878A75}"/>
              </a:ext>
            </a:extLst>
          </p:cNvPr>
          <p:cNvSpPr>
            <a:spLocks noGrp="1"/>
          </p:cNvSpPr>
          <p:nvPr>
            <p:ph type="body" sz="quarter" idx="24"/>
          </p:nvPr>
        </p:nvSpPr>
        <p:spPr>
          <a:xfrm>
            <a:off x="9325847" y="5352052"/>
            <a:ext cx="2285999" cy="350292"/>
          </a:xfrm>
        </p:spPr>
        <p:txBody>
          <a:bodyPr rtlCol="0">
            <a:noAutofit/>
          </a:bodyPr>
          <a:lstStyle>
            <a:lvl1pPr marL="36900" indent="0" algn="ctr">
              <a:buNone/>
              <a:defRPr lang="ru-RU" sz="1400" kern="1200" dirty="0" smtClean="0">
                <a:solidFill>
                  <a:schemeClr val="bg1"/>
                </a:solidFill>
                <a:latin typeface="+mn-lt"/>
                <a:ea typeface="+mn-ea"/>
                <a:cs typeface="+mn-cs"/>
              </a:defRPr>
            </a:lvl1pPr>
            <a:lvl2pPr marL="0" indent="0">
              <a:buNone/>
              <a:defRPr lang="ru-RU"/>
            </a:lvl2pPr>
          </a:lstStyle>
          <a:p>
            <a:pPr lvl="0" rtl="0"/>
            <a:r>
              <a:rPr lang="ru-RU"/>
              <a:t>Щелкните, чтобы изменить</a:t>
            </a:r>
          </a:p>
        </p:txBody>
      </p:sp>
      <p:sp>
        <p:nvSpPr>
          <p:cNvPr id="3" name="Дата 2">
            <a:extLst>
              <a:ext uri="{FF2B5EF4-FFF2-40B4-BE49-F238E27FC236}">
                <a16:creationId xmlns:a16="http://schemas.microsoft.com/office/drawing/2014/main" id="{E1F25ADF-BF1A-41A4-8F03-96470F6D079B}"/>
              </a:ext>
            </a:extLst>
          </p:cNvPr>
          <p:cNvSpPr>
            <a:spLocks noGrp="1"/>
          </p:cNvSpPr>
          <p:nvPr>
            <p:ph type="dt" sz="half" idx="25"/>
          </p:nvPr>
        </p:nvSpPr>
        <p:spPr>
          <a:xfrm>
            <a:off x="661988" y="6133917"/>
            <a:ext cx="2743200" cy="365125"/>
          </a:xfrm>
        </p:spPr>
        <p:txBody>
          <a:bodyPr rtlCol="0"/>
          <a:lstStyle>
            <a:lvl1pPr>
              <a:defRPr lang="ru-RU">
                <a:solidFill>
                  <a:schemeClr val="bg1"/>
                </a:solidFill>
              </a:defRPr>
            </a:lvl1pPr>
          </a:lstStyle>
          <a:p>
            <a:pPr rtl="0"/>
            <a:r>
              <a:rPr lang="ru-RU"/>
              <a:t>20xx</a:t>
            </a:r>
            <a:endParaRPr lang="ru-RU" dirty="0"/>
          </a:p>
        </p:txBody>
      </p:sp>
      <p:sp>
        <p:nvSpPr>
          <p:cNvPr id="4" name="Нижний колонтитул 3">
            <a:extLst>
              <a:ext uri="{FF2B5EF4-FFF2-40B4-BE49-F238E27FC236}">
                <a16:creationId xmlns:a16="http://schemas.microsoft.com/office/drawing/2014/main" id="{08C25E53-C87A-4194-B265-1AC2B8E754D8}"/>
              </a:ext>
            </a:extLst>
          </p:cNvPr>
          <p:cNvSpPr>
            <a:spLocks noGrp="1"/>
          </p:cNvSpPr>
          <p:nvPr>
            <p:ph type="ftr" sz="quarter" idx="26"/>
          </p:nvPr>
        </p:nvSpPr>
        <p:spPr>
          <a:xfrm>
            <a:off x="8505756" y="845343"/>
            <a:ext cx="3633923" cy="365125"/>
          </a:xfrm>
        </p:spPr>
        <p:txBody>
          <a:bodyPr rtlCol="0"/>
          <a:lstStyle>
            <a:lvl1pPr>
              <a:defRPr lang="ru-RU">
                <a:solidFill>
                  <a:schemeClr val="bg1"/>
                </a:solidFill>
              </a:defRPr>
            </a:lvl1pPr>
          </a:lstStyle>
          <a:p>
            <a:pPr rtl="0"/>
            <a:r>
              <a:rPr lang="ru-RU"/>
              <a:t>Пример текста нижнего колонтитула</a:t>
            </a:r>
            <a:endParaRPr lang="ru-RU" dirty="0"/>
          </a:p>
        </p:txBody>
      </p:sp>
      <p:sp>
        <p:nvSpPr>
          <p:cNvPr id="5" name="Номер слайда 4">
            <a:extLst>
              <a:ext uri="{FF2B5EF4-FFF2-40B4-BE49-F238E27FC236}">
                <a16:creationId xmlns:a16="http://schemas.microsoft.com/office/drawing/2014/main" id="{999E8DA8-8512-47B3-8251-03433D6EA255}"/>
              </a:ext>
            </a:extLst>
          </p:cNvPr>
          <p:cNvSpPr>
            <a:spLocks noGrp="1"/>
          </p:cNvSpPr>
          <p:nvPr>
            <p:ph type="sldNum" sz="quarter" idx="27"/>
          </p:nvPr>
        </p:nvSpPr>
        <p:spPr>
          <a:xfrm>
            <a:off x="8610600" y="6160417"/>
            <a:ext cx="2743200" cy="365125"/>
          </a:xfrm>
        </p:spPr>
        <p:txBody>
          <a:bodyPr rtlCol="0"/>
          <a:lstStyle>
            <a:lvl1pPr>
              <a:defRPr lang="ru-RU">
                <a:solidFill>
                  <a:schemeClr val="bg1"/>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51770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одержимое с 2 столбцами (слайд для сравнения) ">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defPPr>
              <a:defRPr lang="ru-RU"/>
            </a:defPPr>
          </a:lstStyle>
          <a:p>
            <a:pPr rtl="0"/>
            <a:r>
              <a:rPr lang="ru-RU"/>
              <a:t>Образец заголовка</a:t>
            </a:r>
          </a:p>
        </p:txBody>
      </p:sp>
      <p:sp>
        <p:nvSpPr>
          <p:cNvPr id="3" name="Текст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rtlCol="0" anchor="b"/>
          <a:lstStyle>
            <a:lvl1pPr marL="0" indent="0">
              <a:buNone/>
              <a:defRPr lang="ru-RU" sz="2400" b="1"/>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rtlCol="0"/>
          <a:lstStyle>
            <a:lvl1pPr>
              <a:lnSpc>
                <a:spcPts val="2500"/>
              </a:lnSpc>
              <a:defRPr lang="ru-RU" sz="2000"/>
            </a:lvl1pPr>
            <a:lvl2pPr>
              <a:lnSpc>
                <a:spcPts val="2500"/>
              </a:lnSpc>
              <a:defRPr lang="ru-RU" sz="2000"/>
            </a:lvl2pPr>
            <a:lvl3pPr>
              <a:lnSpc>
                <a:spcPts val="2500"/>
              </a:lnSpc>
              <a:defRPr lang="ru-RU" sz="2000"/>
            </a:lvl3pPr>
            <a:lvl4pPr>
              <a:lnSpc>
                <a:spcPts val="2500"/>
              </a:lnSpc>
              <a:defRPr lang="ru-RU" sz="2000"/>
            </a:lvl4pPr>
            <a:lvl5pPr>
              <a:lnSpc>
                <a:spcPts val="2500"/>
              </a:lnSpc>
              <a:defRPr lang="ru-RU" sz="20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Текст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rtlCol="0" anchor="b"/>
          <a:lstStyle>
            <a:lvl1pPr marL="0" indent="0">
              <a:buNone/>
              <a:defRPr lang="ru-RU" sz="2400" b="1"/>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rtlCol="0">
            <a:normAutofit/>
          </a:bodyPr>
          <a:lstStyle>
            <a:lvl1pPr>
              <a:lnSpc>
                <a:spcPts val="2500"/>
              </a:lnSpc>
              <a:defRPr lang="ru-RU" sz="2000"/>
            </a:lvl1pPr>
            <a:lvl2pPr>
              <a:lnSpc>
                <a:spcPts val="2500"/>
              </a:lnSpc>
              <a:defRPr lang="ru-RU" sz="2000"/>
            </a:lvl2pPr>
            <a:lvl3pPr>
              <a:lnSpc>
                <a:spcPts val="2500"/>
              </a:lnSpc>
              <a:defRPr lang="ru-RU" sz="2000"/>
            </a:lvl3pPr>
            <a:lvl4pPr>
              <a:lnSpc>
                <a:spcPts val="2500"/>
              </a:lnSpc>
              <a:defRPr lang="ru-RU" sz="2000"/>
            </a:lvl4pPr>
            <a:lvl5pPr>
              <a:lnSpc>
                <a:spcPts val="2500"/>
              </a:lnSpc>
              <a:defRPr lang="ru-RU" sz="2000"/>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Дата 6">
            <a:extLst>
              <a:ext uri="{FF2B5EF4-FFF2-40B4-BE49-F238E27FC236}">
                <a16:creationId xmlns:a16="http://schemas.microsoft.com/office/drawing/2014/main" id="{E86B3EF2-2C04-480F-A570-14E520DD00DE}"/>
              </a:ext>
            </a:extLst>
          </p:cNvPr>
          <p:cNvSpPr>
            <a:spLocks noGrp="1"/>
          </p:cNvSpPr>
          <p:nvPr>
            <p:ph type="dt" sz="half" idx="10"/>
          </p:nvPr>
        </p:nvSpPr>
        <p:spPr/>
        <p:txBody>
          <a:bodyPr rtlCol="0"/>
          <a:lstStyle>
            <a:lvl1pPr>
              <a:defRPr lang="ru-RU"/>
            </a:lvl1pPr>
          </a:lstStyle>
          <a:p>
            <a:pPr rtl="0"/>
            <a:r>
              <a:rPr lang="ru-RU"/>
              <a:t>20xx</a:t>
            </a:r>
            <a:endParaRPr lang="ru-RU" dirty="0"/>
          </a:p>
        </p:txBody>
      </p:sp>
      <p:sp>
        <p:nvSpPr>
          <p:cNvPr id="8" name="Нижний колонтитул 7">
            <a:extLst>
              <a:ext uri="{FF2B5EF4-FFF2-40B4-BE49-F238E27FC236}">
                <a16:creationId xmlns:a16="http://schemas.microsoft.com/office/drawing/2014/main" id="{1CF5783E-3073-4F4D-8B9C-C5B18DDA5A35}"/>
              </a:ext>
            </a:extLst>
          </p:cNvPr>
          <p:cNvSpPr>
            <a:spLocks noGrp="1"/>
          </p:cNvSpPr>
          <p:nvPr>
            <p:ph type="ftr" sz="quarter" idx="11"/>
          </p:nvPr>
        </p:nvSpPr>
        <p:spPr/>
        <p:txBody>
          <a:bodyPr rtlCol="0"/>
          <a:lstStyle>
            <a:defPPr>
              <a:defRPr lang="ru-RU"/>
            </a:defPPr>
          </a:lstStyle>
          <a:p>
            <a:pPr rtl="0"/>
            <a:r>
              <a:rPr lang="ru-RU"/>
              <a:t>Образец текста нижнего колонтитула</a:t>
            </a:r>
            <a:endParaRPr lang="ru-RU" dirty="0"/>
          </a:p>
        </p:txBody>
      </p:sp>
      <p:sp>
        <p:nvSpPr>
          <p:cNvPr id="9" name="Номер слайда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rtlCol="0"/>
          <a:lstStyle>
            <a:defPPr>
              <a:defRPr lang="ru-RU"/>
            </a:defPPr>
          </a:lstStyle>
          <a:p>
            <a:pPr rtl="0"/>
            <a:fld id="{294A09A9-5501-47C1-A89A-A340965A2BE2}" type="slidenum">
              <a:rPr lang="ru-RU" smtClean="0"/>
              <a:t>‹#›</a:t>
            </a:fld>
            <a:endParaRPr lang="ru-RU" dirty="0"/>
          </a:p>
        </p:txBody>
      </p:sp>
      <p:cxnSp>
        <p:nvCxnSpPr>
          <p:cNvPr id="10" name="Прямая соединительная линия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Графический объект 15">
            <a:extLst>
              <a:ext uri="{FF2B5EF4-FFF2-40B4-BE49-F238E27FC236}">
                <a16:creationId xmlns:a16="http://schemas.microsoft.com/office/drawing/2014/main" id="{AF89E921-750A-4005-BEC2-04B9514B2D76}"/>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ru-RU"/>
            </a:defPPr>
          </a:lstStyle>
          <a:p>
            <a:pPr rtl="0"/>
            <a:endParaRPr lang="ru-RU" dirty="0"/>
          </a:p>
        </p:txBody>
      </p:sp>
      <p:sp>
        <p:nvSpPr>
          <p:cNvPr id="12" name="Графический объект 16">
            <a:extLst>
              <a:ext uri="{FF2B5EF4-FFF2-40B4-BE49-F238E27FC236}">
                <a16:creationId xmlns:a16="http://schemas.microsoft.com/office/drawing/2014/main" id="{3B378915-E570-47AE-8F85-FB8ED4A6CC72}"/>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defPPr>
              <a:defRPr lang="ru-RU"/>
            </a:defPPr>
          </a:lstStyle>
          <a:p>
            <a:pPr rtl="0"/>
            <a:endParaRPr lang="ru-RU" dirty="0"/>
          </a:p>
        </p:txBody>
      </p:sp>
      <p:sp>
        <p:nvSpPr>
          <p:cNvPr id="13" name="Графический объект 14">
            <a:extLst>
              <a:ext uri="{FF2B5EF4-FFF2-40B4-BE49-F238E27FC236}">
                <a16:creationId xmlns:a16="http://schemas.microsoft.com/office/drawing/2014/main" id="{3AF1E926-D68F-4DC8-9F6D-C2C1576F92E5}"/>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ru-RU"/>
            </a:defPPr>
          </a:lstStyle>
          <a:p>
            <a:pPr rtl="0"/>
            <a:endParaRPr lang="ru-RU" dirty="0"/>
          </a:p>
        </p:txBody>
      </p:sp>
    </p:spTree>
    <p:extLst>
      <p:ext uri="{BB962C8B-B14F-4D97-AF65-F5344CB8AC3E}">
        <p14:creationId xmlns:p14="http://schemas.microsoft.com/office/powerpoint/2010/main" val="130166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ru-RU"/>
            </a:defPPr>
          </a:lstStyle>
          <a:p>
            <a:pPr rtl="0"/>
            <a:r>
              <a:rPr lang="ru-RU" dirty="0"/>
              <a:t>Образец заголовка</a:t>
            </a:r>
          </a:p>
        </p:txBody>
      </p:sp>
      <p:sp>
        <p:nvSpPr>
          <p:cNvPr id="3" name="Текст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ru-RU"/>
            </a:def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ru-RU" sz="1200" b="1" i="0" cap="all" spc="100" baseline="0">
                <a:solidFill>
                  <a:schemeClr val="accent2"/>
                </a:solidFill>
              </a:defRPr>
            </a:lvl1pPr>
          </a:lstStyle>
          <a:p>
            <a:pPr rtl="0"/>
            <a:r>
              <a:rPr lang="ru-RU"/>
              <a:t>20xx</a:t>
            </a:r>
            <a:endParaRPr lang="ru-RU" dirty="0"/>
          </a:p>
        </p:txBody>
      </p:sp>
      <p:sp>
        <p:nvSpPr>
          <p:cNvPr id="5" name="Нижний колонтитул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ru-RU" sz="1200" b="1" i="0" cap="all" spc="100" baseline="0">
                <a:solidFill>
                  <a:schemeClr val="accent2"/>
                </a:solidFill>
              </a:defRPr>
            </a:lvl1pPr>
          </a:lstStyle>
          <a:p>
            <a:pPr rtl="0"/>
            <a:r>
              <a:rPr lang="ru-RU"/>
              <a:t>Образец текста нижнего колонтитула</a:t>
            </a:r>
            <a:endParaRPr lang="ru-RU" dirty="0"/>
          </a:p>
        </p:txBody>
      </p:sp>
      <p:sp>
        <p:nvSpPr>
          <p:cNvPr id="6" name="Номер слайда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ru-RU" sz="1200" b="1" i="0" cap="all" spc="100" baseline="0">
                <a:solidFill>
                  <a:schemeClr val="accent2"/>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2063539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60" r:id="rId5"/>
    <p:sldLayoutId id="2147483680" r:id="rId6"/>
    <p:sldLayoutId id="2147483677" r:id="rId7"/>
    <p:sldLayoutId id="2147483665" r:id="rId8"/>
    <p:sldLayoutId id="2147483663" r:id="rId9"/>
    <p:sldLayoutId id="2147483679" r:id="rId10"/>
    <p:sldLayoutId id="2147483681" r:id="rId11"/>
    <p:sldLayoutId id="2147483671" r:id="rId12"/>
  </p:sldLayoutIdLst>
  <p:hf hdr="0" dt="0"/>
  <p:txStyles>
    <p:titleStyle>
      <a:lvl1pPr algn="l" defTabSz="914400" rtl="0" eaLnBrk="1" latinLnBrk="0" hangingPunct="1">
        <a:lnSpc>
          <a:spcPct val="90000"/>
        </a:lnSpc>
        <a:spcBef>
          <a:spcPct val="0"/>
        </a:spcBef>
        <a:buNone/>
        <a:defRPr lang="ru-RU"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22.jpe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9179" r="19179"/>
          <a:stretch/>
        </p:blipFill>
        <p:spPr/>
      </p:pic>
      <p:sp>
        <p:nvSpPr>
          <p:cNvPr id="2" name="Заголовок 1">
            <a:extLst>
              <a:ext uri="{FF2B5EF4-FFF2-40B4-BE49-F238E27FC236}">
                <a16:creationId xmlns:a16="http://schemas.microsoft.com/office/drawing/2014/main" id="{B2AE4F1D-F101-4E88-9698-51D314EF2EB5}"/>
              </a:ext>
            </a:extLst>
          </p:cNvPr>
          <p:cNvSpPr>
            <a:spLocks noGrp="1"/>
          </p:cNvSpPr>
          <p:nvPr>
            <p:ph type="title"/>
          </p:nvPr>
        </p:nvSpPr>
        <p:spPr>
          <a:xfrm>
            <a:off x="541176" y="1348536"/>
            <a:ext cx="4497355" cy="3654827"/>
          </a:xfrm>
        </p:spPr>
        <p:txBody>
          <a:bodyPr rtlCol="0"/>
          <a:lstStyle>
            <a:defPPr>
              <a:defRPr lang="ru-RU"/>
            </a:defPPr>
          </a:lstStyle>
          <a:p>
            <a:r>
              <a:rPr lang="en-US" sz="4500" dirty="0">
                <a:latin typeface="Times New Roman" panose="02020603050405020304" pitchFamily="18" charset="0"/>
                <a:cs typeface="Times New Roman" panose="02020603050405020304" pitchFamily="18" charset="0"/>
              </a:rPr>
              <a:t>Winter school MIEM HSE 2026</a:t>
            </a:r>
            <a:br>
              <a:rPr lang="en-US" dirty="0"/>
            </a:br>
            <a:endParaRPr lang="ru-RU" dirty="0"/>
          </a:p>
        </p:txBody>
      </p:sp>
      <p:sp>
        <p:nvSpPr>
          <p:cNvPr id="3" name="Подзаголовок 2">
            <a:extLst>
              <a:ext uri="{FF2B5EF4-FFF2-40B4-BE49-F238E27FC236}">
                <a16:creationId xmlns:a16="http://schemas.microsoft.com/office/drawing/2014/main" id="{92726762-2B23-4F53-9DBB-96441A2A51BB}"/>
              </a:ext>
            </a:extLst>
          </p:cNvPr>
          <p:cNvSpPr>
            <a:spLocks noGrp="1"/>
          </p:cNvSpPr>
          <p:nvPr>
            <p:ph type="subTitle" idx="1"/>
          </p:nvPr>
        </p:nvSpPr>
        <p:spPr>
          <a:xfrm>
            <a:off x="793159" y="5170453"/>
            <a:ext cx="4245372" cy="990197"/>
          </a:xfrm>
        </p:spPr>
        <p:txBody>
          <a:bodyPr rtlCol="0"/>
          <a:lstStyle>
            <a:defPPr>
              <a:defRPr lang="ru-RU"/>
            </a:defPPr>
          </a:lstStyle>
          <a:p>
            <a:pPr rtl="0"/>
            <a:r>
              <a:rPr lang="en-US" dirty="0">
                <a:latin typeface="Calibri" panose="020F0502020204030204" pitchFamily="34" charset="0"/>
                <a:ea typeface="Calibri" panose="020F0502020204030204" pitchFamily="34" charset="0"/>
                <a:cs typeface="Calibri" panose="020F0502020204030204" pitchFamily="34" charset="0"/>
              </a:rPr>
              <a:t>Exploration of </a:t>
            </a:r>
            <a:r>
              <a:rPr lang="en-US" dirty="0" err="1">
                <a:latin typeface="Calibri" panose="020F0502020204030204" pitchFamily="34" charset="0"/>
                <a:ea typeface="Calibri" panose="020F0502020204030204" pitchFamily="34" charset="0"/>
                <a:cs typeface="Calibri" panose="020F0502020204030204" pitchFamily="34" charset="0"/>
              </a:rPr>
              <a:t>CubeSats</a:t>
            </a:r>
            <a:r>
              <a:rPr lang="en-US" dirty="0">
                <a:latin typeface="Calibri" panose="020F0502020204030204" pitchFamily="34" charset="0"/>
                <a:ea typeface="Calibri" panose="020F0502020204030204" pitchFamily="34" charset="0"/>
                <a:cs typeface="Calibri" panose="020F0502020204030204" pitchFamily="34" charset="0"/>
              </a:rPr>
              <a:t> systems</a:t>
            </a:r>
            <a:endParaRPr lang="ru-RU" dirty="0">
              <a:latin typeface="Calibri" panose="020F0502020204030204" pitchFamily="34" charset="0"/>
              <a:ea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20833" y="160000"/>
            <a:ext cx="1318072" cy="1318072"/>
          </a:xfrm>
          <a:prstGeom prst="rect">
            <a:avLst/>
          </a:prstGeom>
        </p:spPr>
      </p:pic>
      <p:sp>
        <p:nvSpPr>
          <p:cNvPr id="5" name="Прямоугольник 4"/>
          <p:cNvSpPr/>
          <p:nvPr/>
        </p:nvSpPr>
        <p:spPr>
          <a:xfrm>
            <a:off x="5457025" y="0"/>
            <a:ext cx="6746543"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763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Заголовок 32">
            <a:extLst>
              <a:ext uri="{FF2B5EF4-FFF2-40B4-BE49-F238E27FC236}">
                <a16:creationId xmlns:a16="http://schemas.microsoft.com/office/drawing/2014/main" id="{4CDFAA45-882A-416F-A852-1A8343E4FECD}"/>
              </a:ext>
            </a:extLst>
          </p:cNvPr>
          <p:cNvSpPr>
            <a:spLocks noGrp="1"/>
          </p:cNvSpPr>
          <p:nvPr>
            <p:ph type="title"/>
          </p:nvPr>
        </p:nvSpPr>
        <p:spPr>
          <a:xfrm>
            <a:off x="1530264" y="632857"/>
            <a:ext cx="7565769" cy="962116"/>
          </a:xfrm>
        </p:spPr>
        <p:txBody>
          <a:bodyPr rtlCol="0"/>
          <a:lstStyle>
            <a:defPPr>
              <a:defRPr lang="ru-RU"/>
            </a:defPPr>
          </a:lstStyle>
          <a:p>
            <a:r>
              <a:rPr lang="en-US" sz="4500" b="0" dirty="0">
                <a:latin typeface="Times New Roman" panose="02020603050405020304" pitchFamily="18" charset="0"/>
                <a:cs typeface="Times New Roman" panose="02020603050405020304" pitchFamily="18" charset="0"/>
              </a:rPr>
              <a:t>PLEASE CONTACT US! </a:t>
            </a:r>
            <a:endParaRPr lang="ru-RU" sz="4500" b="0" dirty="0">
              <a:latin typeface="Times New Roman" panose="02020603050405020304" pitchFamily="18" charset="0"/>
              <a:cs typeface="Times New Roman" panose="02020603050405020304" pitchFamily="18" charset="0"/>
            </a:endParaRPr>
          </a:p>
        </p:txBody>
      </p:sp>
      <p:sp>
        <p:nvSpPr>
          <p:cNvPr id="21" name="Номер слайда 20">
            <a:extLst>
              <a:ext uri="{FF2B5EF4-FFF2-40B4-BE49-F238E27FC236}">
                <a16:creationId xmlns:a16="http://schemas.microsoft.com/office/drawing/2014/main" id="{A701E3E3-1EDC-4514-BE7A-4D0037F76908}"/>
              </a:ext>
            </a:extLst>
          </p:cNvPr>
          <p:cNvSpPr>
            <a:spLocks noGrp="1"/>
          </p:cNvSpPr>
          <p:nvPr>
            <p:ph type="sldNum" sz="quarter" idx="12"/>
          </p:nvPr>
        </p:nvSpPr>
        <p:spPr>
          <a:xfrm>
            <a:off x="8610600" y="6356350"/>
            <a:ext cx="2743200" cy="365125"/>
          </a:xfrm>
        </p:spPr>
        <p:txBody>
          <a:bodyPr rtlCol="0"/>
          <a:lstStyle>
            <a:defPPr>
              <a:defRPr lang="ru-RU"/>
            </a:defPPr>
          </a:lstStyle>
          <a:p>
            <a:pPr rtl="0"/>
            <a:fld id="{940FC791-DFC4-4331-9510-C1DC42A8D2F0}" type="slidenum">
              <a:rPr lang="ru-RU" smtClean="0"/>
              <a:pPr rtl="0"/>
              <a:t>10</a:t>
            </a:fld>
            <a:endParaRPr lang="ru-RU" dirty="0"/>
          </a:p>
        </p:txBody>
      </p:sp>
      <p:sp>
        <p:nvSpPr>
          <p:cNvPr id="10" name="Объект 2">
            <a:extLst>
              <a:ext uri="{FF2B5EF4-FFF2-40B4-BE49-F238E27FC236}">
                <a16:creationId xmlns:a16="http://schemas.microsoft.com/office/drawing/2014/main" id="{1BE98EFF-197D-3136-70B9-7BBD30A48931}"/>
              </a:ext>
            </a:extLst>
          </p:cNvPr>
          <p:cNvSpPr txBox="1">
            <a:spLocks/>
          </p:cNvSpPr>
          <p:nvPr/>
        </p:nvSpPr>
        <p:spPr>
          <a:xfrm>
            <a:off x="1411289" y="2399288"/>
            <a:ext cx="5298996" cy="693295"/>
          </a:xfrm>
          <a:prstGeom prst="rect">
            <a:avLst/>
          </a:prstGeom>
          <a:noFill/>
        </p:spPr>
        <p:txBody>
          <a:bodyPr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pPr marL="0" indent="0" algn="ctr">
              <a:buNone/>
            </a:pP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If you have any question, feel free contact us via email or WeChat</a:t>
            </a:r>
          </a:p>
          <a:p>
            <a:endParaRPr lang="en-US" dirty="0"/>
          </a:p>
        </p:txBody>
      </p:sp>
      <p:pic>
        <p:nvPicPr>
          <p:cNvPr id="11" name="Рисунок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95894" y="3469464"/>
            <a:ext cx="1873906" cy="2535517"/>
          </a:xfrm>
          <a:prstGeom prst="rect">
            <a:avLst/>
          </a:prstGeom>
        </p:spPr>
      </p:pic>
      <p:sp>
        <p:nvSpPr>
          <p:cNvPr id="12" name="TextBox 11"/>
          <p:cNvSpPr txBox="1"/>
          <p:nvPr/>
        </p:nvSpPr>
        <p:spPr>
          <a:xfrm>
            <a:off x="1604908" y="6004981"/>
            <a:ext cx="2455879" cy="369332"/>
          </a:xfrm>
          <a:prstGeom prst="rect">
            <a:avLst/>
          </a:prstGeom>
          <a:noFill/>
        </p:spPr>
        <p:txBody>
          <a:bodyPr wrap="square" rtlCol="0">
            <a:spAutoFit/>
          </a:bodyPr>
          <a:lstStyle/>
          <a:p>
            <a:pPr algn="ctr"/>
            <a:r>
              <a:rPr lang="en-US" dirty="0"/>
              <a:t>egrybakova@hse.ru</a:t>
            </a:r>
            <a:endParaRPr lang="ru-RU" dirty="0"/>
          </a:p>
        </p:txBody>
      </p:sp>
      <p:pic>
        <p:nvPicPr>
          <p:cNvPr id="14" name="Рисунок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41712" y="3469464"/>
            <a:ext cx="1921447" cy="2535517"/>
          </a:xfrm>
          <a:prstGeom prst="rect">
            <a:avLst/>
          </a:prstGeom>
        </p:spPr>
      </p:pic>
      <p:sp>
        <p:nvSpPr>
          <p:cNvPr id="15" name="TextBox 14"/>
          <p:cNvSpPr txBox="1"/>
          <p:nvPr/>
        </p:nvSpPr>
        <p:spPr>
          <a:xfrm>
            <a:off x="4174495" y="6004981"/>
            <a:ext cx="2455879" cy="369332"/>
          </a:xfrm>
          <a:prstGeom prst="rect">
            <a:avLst/>
          </a:prstGeom>
          <a:noFill/>
        </p:spPr>
        <p:txBody>
          <a:bodyPr wrap="square" rtlCol="0">
            <a:spAutoFit/>
          </a:bodyPr>
          <a:lstStyle/>
          <a:p>
            <a:pPr algn="ctr"/>
            <a:r>
              <a:rPr lang="en-US" dirty="0"/>
              <a:t>aklinovskaya@hse.ru</a:t>
            </a:r>
            <a:endParaRPr lang="ru-RU" dirty="0"/>
          </a:p>
        </p:txBody>
      </p:sp>
      <p:pic>
        <p:nvPicPr>
          <p:cNvPr id="22" name="Рисунок 21"/>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20496" t="-915" r="31116" b="915"/>
          <a:stretch/>
        </p:blipFill>
        <p:spPr/>
      </p:pic>
      <p:pic>
        <p:nvPicPr>
          <p:cNvPr id="20" name="Рисунок 19"/>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21299" b="21299"/>
          <a:stretch>
            <a:fillRect/>
          </a:stretch>
        </p:blipFill>
        <p:spPr/>
      </p:pic>
      <p:pic>
        <p:nvPicPr>
          <p:cNvPr id="28" name="Рисунок 27"/>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t="-377" b="28155"/>
          <a:stretch/>
        </p:blipFill>
        <p:spPr/>
      </p:pic>
    </p:spTree>
    <p:extLst>
      <p:ext uri="{BB962C8B-B14F-4D97-AF65-F5344CB8AC3E}">
        <p14:creationId xmlns:p14="http://schemas.microsoft.com/office/powerpoint/2010/main" val="98728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34E3E26E-714B-4B44-A67B-0189BC68DBDE}"/>
              </a:ext>
            </a:extLst>
          </p:cNvPr>
          <p:cNvSpPr>
            <a:spLocks noGrp="1"/>
          </p:cNvSpPr>
          <p:nvPr>
            <p:ph type="title"/>
          </p:nvPr>
        </p:nvSpPr>
        <p:spPr>
          <a:xfrm>
            <a:off x="838199" y="989031"/>
            <a:ext cx="5303293" cy="1399327"/>
          </a:xfrm>
        </p:spPr>
        <p:txBody>
          <a:bodyPr rtlCol="0">
            <a:noAutofit/>
          </a:bodyPr>
          <a:lstStyle>
            <a:defPPr>
              <a:defRPr lang="ru-RU"/>
            </a:defPPr>
          </a:lstStyle>
          <a:p>
            <a:r>
              <a:rPr lang="en-US" sz="4500" dirty="0">
                <a:latin typeface="Times New Roman" panose="02020603050405020304" pitchFamily="18" charset="0"/>
                <a:cs typeface="Times New Roman" panose="02020603050405020304" pitchFamily="18" charset="0"/>
              </a:rPr>
              <a:t>THE MAIN IDEA OF THE PROGRAM</a:t>
            </a:r>
            <a:endParaRPr lang="ru-RU" sz="4500" dirty="0">
              <a:latin typeface="Times New Roman" panose="02020603050405020304" pitchFamily="18" charset="0"/>
              <a:cs typeface="Times New Roman" panose="02020603050405020304" pitchFamily="18" charset="0"/>
            </a:endParaRPr>
          </a:p>
        </p:txBody>
      </p:sp>
      <p:sp>
        <p:nvSpPr>
          <p:cNvPr id="21" name="Текст 20">
            <a:extLst>
              <a:ext uri="{FF2B5EF4-FFF2-40B4-BE49-F238E27FC236}">
                <a16:creationId xmlns:a16="http://schemas.microsoft.com/office/drawing/2014/main" id="{B6526616-F706-4249-9A7C-EA3985ED9757}"/>
              </a:ext>
            </a:extLst>
          </p:cNvPr>
          <p:cNvSpPr>
            <a:spLocks noGrp="1"/>
          </p:cNvSpPr>
          <p:nvPr>
            <p:ph type="body" sz="quarter" idx="15"/>
          </p:nvPr>
        </p:nvSpPr>
        <p:spPr>
          <a:xfrm>
            <a:off x="838200" y="2590598"/>
            <a:ext cx="6626466" cy="3359258"/>
          </a:xfrm>
        </p:spPr>
        <p:txBody>
          <a:bodyPr rtlCol="0">
            <a:noAutofit/>
          </a:bodyPr>
          <a:lstStyle>
            <a:defPPr>
              <a:defRPr lang="ru-RU"/>
            </a:defPPr>
          </a:lstStyle>
          <a:p>
            <a:r>
              <a:rPr lang="en-US" sz="2000" dirty="0">
                <a:latin typeface="Calibri" panose="020F0502020204030204" pitchFamily="34" charset="0"/>
                <a:ea typeface="Calibri" panose="020F0502020204030204" pitchFamily="34" charset="0"/>
                <a:cs typeface="Calibri" panose="020F0502020204030204" pitchFamily="34" charset="0"/>
              </a:rPr>
              <a:t>This course explores CubeSat systems—small satellites widely used in modern space research and development. </a:t>
            </a:r>
            <a:r>
              <a:rPr lang="en-US" sz="2000" dirty="0" err="1">
                <a:latin typeface="Calibri" panose="020F0502020204030204" pitchFamily="34" charset="0"/>
                <a:ea typeface="Calibri" panose="020F0502020204030204" pitchFamily="34" charset="0"/>
                <a:cs typeface="Calibri" panose="020F0502020204030204" pitchFamily="34" charset="0"/>
              </a:rPr>
              <a:t>CubeSats</a:t>
            </a:r>
            <a:r>
              <a:rPr lang="en-US" sz="2000" dirty="0">
                <a:latin typeface="Calibri" panose="020F0502020204030204" pitchFamily="34" charset="0"/>
                <a:ea typeface="Calibri" panose="020F0502020204030204" pitchFamily="34" charset="0"/>
                <a:cs typeface="Calibri" panose="020F0502020204030204" pitchFamily="34" charset="0"/>
              </a:rPr>
              <a:t> open up new opportunities for educational projects, scientific experiments, Earth monitoring, and other applications. Participants will gain comprehensive knowledge and practical skills in satellite design and assembly, and become familiar with key technologies and trends in the field of small spacecraft.</a:t>
            </a:r>
            <a:endParaRPr lang="ru-RU"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This course will be useful for technical professionals, space technology specialists, and anyone interested in earth remote sensing technologies who wants to gain a deeper understanding of satellite creation technologies and gain practical skills in this promising and developing field.</a:t>
            </a:r>
            <a:endParaRPr lang="ru-RU"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Номер слайда 2">
            <a:extLst>
              <a:ext uri="{FF2B5EF4-FFF2-40B4-BE49-F238E27FC236}">
                <a16:creationId xmlns:a16="http://schemas.microsoft.com/office/drawing/2014/main" id="{82BE0C56-F728-48E3-899F-638D9647234F}"/>
              </a:ext>
            </a:extLst>
          </p:cNvPr>
          <p:cNvSpPr>
            <a:spLocks noGrp="1"/>
          </p:cNvSpPr>
          <p:nvPr>
            <p:ph type="sldNum" sz="quarter" idx="18"/>
          </p:nvPr>
        </p:nvSpPr>
        <p:spPr>
          <a:xfrm>
            <a:off x="8610600" y="6356350"/>
            <a:ext cx="2743200" cy="365125"/>
          </a:xfrm>
        </p:spPr>
        <p:txBody>
          <a:bodyPr rtlCol="0"/>
          <a:lstStyle>
            <a:defPPr>
              <a:defRPr lang="ru-RU"/>
            </a:defPPr>
          </a:lstStyle>
          <a:p>
            <a:pPr rtl="0"/>
            <a:fld id="{294A09A9-5501-47C1-A89A-A340965A2BE2}" type="slidenum">
              <a:rPr lang="ru-RU" smtClean="0"/>
              <a:pPr rtl="0"/>
              <a:t>2</a:t>
            </a:fld>
            <a:endParaRPr lang="ru-RU" dirty="0"/>
          </a:p>
        </p:txBody>
      </p:sp>
      <p:pic>
        <p:nvPicPr>
          <p:cNvPr id="5" name="Рисунок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8215" r="25587"/>
          <a:stretch/>
        </p:blipFill>
        <p:spPr/>
      </p:pic>
    </p:spTree>
    <p:extLst>
      <p:ext uri="{BB962C8B-B14F-4D97-AF65-F5344CB8AC3E}">
        <p14:creationId xmlns:p14="http://schemas.microsoft.com/office/powerpoint/2010/main" val="228707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CDA59-55A0-4EA5-B3E4-646D1D3B4CEB}"/>
              </a:ext>
            </a:extLst>
          </p:cNvPr>
          <p:cNvSpPr>
            <a:spLocks noGrp="1"/>
          </p:cNvSpPr>
          <p:nvPr>
            <p:ph type="title"/>
          </p:nvPr>
        </p:nvSpPr>
        <p:spPr>
          <a:xfrm>
            <a:off x="839788" y="365125"/>
            <a:ext cx="10515600" cy="1325563"/>
          </a:xfrm>
        </p:spPr>
        <p:txBody>
          <a:bodyPr rtlCol="0">
            <a:normAutofit/>
          </a:bodyPr>
          <a:lstStyle>
            <a:defPPr>
              <a:defRPr lang="ru-RU"/>
            </a:defPPr>
          </a:lstStyle>
          <a:p>
            <a:r>
              <a:rPr lang="en-US" sz="4500" dirty="0">
                <a:latin typeface="Times New Roman" panose="02020603050405020304" pitchFamily="18" charset="0"/>
                <a:cs typeface="Times New Roman" panose="02020603050405020304" pitchFamily="18" charset="0"/>
              </a:rPr>
              <a:t>WHAT WILL YOU STUDY?</a:t>
            </a:r>
            <a:endParaRPr lang="ru-RU" sz="4500"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1FE9CB6C-6FF8-4B8C-9B41-2DDD39B25DE3}"/>
              </a:ext>
            </a:extLst>
          </p:cNvPr>
          <p:cNvSpPr>
            <a:spLocks noGrp="1"/>
          </p:cNvSpPr>
          <p:nvPr>
            <p:ph sz="half" idx="2"/>
          </p:nvPr>
        </p:nvSpPr>
        <p:spPr>
          <a:xfrm>
            <a:off x="839788" y="2088218"/>
            <a:ext cx="10514012" cy="3684588"/>
          </a:xfrm>
        </p:spPr>
        <p:txBody>
          <a:bodyPr rtlCol="0">
            <a:noAutofit/>
          </a:bodyPr>
          <a:lstStyle>
            <a:defPPr>
              <a:defRPr lang="ru-RU"/>
            </a:defP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 detailed overview of satellites developed by HSE, with an analysis of their design and functional features;</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 study of the theoretical aspects of working with </a:t>
            </a:r>
            <a:r>
              <a:rPr lang="en-US" dirty="0" err="1">
                <a:latin typeface="Calibri" panose="020F0502020204030204" pitchFamily="34" charset="0"/>
                <a:ea typeface="Calibri" panose="020F0502020204030204" pitchFamily="34" charset="0"/>
                <a:cs typeface="Calibri" panose="020F0502020204030204" pitchFamily="34" charset="0"/>
              </a:rPr>
              <a:t>CubeSats</a:t>
            </a:r>
            <a:r>
              <a:rPr lang="en-US" dirty="0">
                <a:latin typeface="Calibri" panose="020F0502020204030204" pitchFamily="34" charset="0"/>
                <a:ea typeface="Calibri" panose="020F0502020204030204" pitchFamily="34" charset="0"/>
                <a:cs typeface="Calibri" panose="020F0502020204030204" pitchFamily="34" charset="0"/>
              </a:rPr>
              <a:t>: system design principles, technologies used, software, launch and operation features;</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Practical training on assembling a satellite kit based on a 1U CubeSat – participants will be able to familiarize themselves with the main components and assemblies of the satellite;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Working with the </a:t>
            </a:r>
            <a:r>
              <a:rPr lang="en-US" dirty="0" err="1">
                <a:latin typeface="Calibri" panose="020F0502020204030204" pitchFamily="34" charset="0"/>
                <a:ea typeface="Calibri" panose="020F0502020204030204" pitchFamily="34" charset="0"/>
                <a:cs typeface="Calibri" panose="020F0502020204030204" pitchFamily="34" charset="0"/>
              </a:rPr>
              <a:t>Orbicraft</a:t>
            </a:r>
            <a:r>
              <a:rPr lang="en-US" dirty="0">
                <a:latin typeface="Calibri" panose="020F0502020204030204" pitchFamily="34" charset="0"/>
                <a:ea typeface="Calibri" panose="020F0502020204030204" pitchFamily="34" charset="0"/>
                <a:cs typeface="Calibri" panose="020F0502020204030204" pitchFamily="34" charset="0"/>
              </a:rPr>
              <a:t> 3D satellite kit, which will consolidate acquired knowledge and develop practical skills in working with satellite components, as well as understand how various systems integrate into a single whole.</a:t>
            </a:r>
          </a:p>
        </p:txBody>
      </p:sp>
      <p:sp>
        <p:nvSpPr>
          <p:cNvPr id="20" name="Номер слайда 19">
            <a:extLst>
              <a:ext uri="{FF2B5EF4-FFF2-40B4-BE49-F238E27FC236}">
                <a16:creationId xmlns:a16="http://schemas.microsoft.com/office/drawing/2014/main" id="{3FDE1686-8C52-4216-8F1E-E679435C618A}"/>
              </a:ext>
            </a:extLst>
          </p:cNvPr>
          <p:cNvSpPr>
            <a:spLocks noGrp="1"/>
          </p:cNvSpPr>
          <p:nvPr>
            <p:ph type="sldNum" sz="quarter" idx="12"/>
          </p:nvPr>
        </p:nvSpPr>
        <p:spPr>
          <a:xfrm>
            <a:off x="8610600" y="6356350"/>
            <a:ext cx="2743200" cy="365125"/>
          </a:xfrm>
        </p:spPr>
        <p:txBody>
          <a:bodyPr rtlCol="0"/>
          <a:lstStyle>
            <a:defPPr>
              <a:defRPr lang="ru-RU"/>
            </a:defPPr>
          </a:lstStyle>
          <a:p>
            <a:pPr rtl="0"/>
            <a:fld id="{294A09A9-5501-47C1-A89A-A340965A2BE2}" type="slidenum">
              <a:rPr lang="ru-RU" smtClean="0"/>
              <a:pPr rtl="0"/>
              <a:t>3</a:t>
            </a:fld>
            <a:endParaRPr lang="ru-RU" dirty="0"/>
          </a:p>
        </p:txBody>
      </p:sp>
    </p:spTree>
    <p:extLst>
      <p:ext uri="{BB962C8B-B14F-4D97-AF65-F5344CB8AC3E}">
        <p14:creationId xmlns:p14="http://schemas.microsoft.com/office/powerpoint/2010/main" val="312476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54FA453-CA6F-4ED8-B4B2-61C3D67FF6E5}"/>
              </a:ext>
            </a:extLst>
          </p:cNvPr>
          <p:cNvSpPr>
            <a:spLocks noGrp="1"/>
          </p:cNvSpPr>
          <p:nvPr>
            <p:ph type="title"/>
          </p:nvPr>
        </p:nvSpPr>
        <p:spPr>
          <a:xfrm>
            <a:off x="6392583" y="443636"/>
            <a:ext cx="5385435" cy="1466875"/>
          </a:xfrm>
        </p:spPr>
        <p:txBody>
          <a:bodyPr rtlCol="0">
            <a:normAutofit/>
          </a:bodyPr>
          <a:lstStyle>
            <a:defPPr>
              <a:defRPr lang="ru-RU"/>
            </a:defPPr>
          </a:lstStyle>
          <a:p>
            <a:r>
              <a:rPr lang="en-US" sz="4500" dirty="0">
                <a:latin typeface="Times New Roman" panose="02020603050405020304" pitchFamily="18" charset="0"/>
                <a:cs typeface="Times New Roman" panose="02020603050405020304" pitchFamily="18" charset="0"/>
              </a:rPr>
              <a:t>BENEFITS OF THE PROGRAM</a:t>
            </a:r>
            <a:endParaRPr lang="ru-RU" sz="4500" dirty="0"/>
          </a:p>
        </p:txBody>
      </p:sp>
      <p:sp>
        <p:nvSpPr>
          <p:cNvPr id="5" name="Объект 4">
            <a:extLst>
              <a:ext uri="{FF2B5EF4-FFF2-40B4-BE49-F238E27FC236}">
                <a16:creationId xmlns:a16="http://schemas.microsoft.com/office/drawing/2014/main" id="{F01866DD-53C9-4AF0-9E9A-BF19D245E8C6}"/>
              </a:ext>
            </a:extLst>
          </p:cNvPr>
          <p:cNvSpPr>
            <a:spLocks noGrp="1"/>
          </p:cNvSpPr>
          <p:nvPr>
            <p:ph idx="4294967295"/>
          </p:nvPr>
        </p:nvSpPr>
        <p:spPr>
          <a:xfrm>
            <a:off x="6392584" y="2523090"/>
            <a:ext cx="4511978" cy="3710427"/>
          </a:xfrm>
        </p:spPr>
        <p:txBody>
          <a:bodyPr rtlCol="0">
            <a:normAutofit/>
          </a:bodyPr>
          <a:lstStyle>
            <a:defPPr>
              <a:defRPr lang="ru-RU"/>
            </a:defP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Understand the basic principles </a:t>
            </a:r>
            <a:r>
              <a:rPr lang="en-US" sz="2000" dirty="0">
                <a:latin typeface="Calibri" panose="020F0502020204030204" pitchFamily="34" charset="0"/>
                <a:ea typeface="Calibri" panose="020F0502020204030204" pitchFamily="34" charset="0"/>
                <a:cs typeface="Calibri" panose="020F0502020204030204" pitchFamily="34" charset="0"/>
              </a:rPr>
              <a:t>of small spacecraft design and construction;</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Learn about modern technologies </a:t>
            </a:r>
            <a:r>
              <a:rPr lang="en-US" sz="2000" dirty="0">
                <a:latin typeface="Calibri" panose="020F0502020204030204" pitchFamily="34" charset="0"/>
                <a:ea typeface="Calibri" panose="020F0502020204030204" pitchFamily="34" charset="0"/>
                <a:cs typeface="Calibri" panose="020F0502020204030204" pitchFamily="34" charset="0"/>
              </a:rPr>
              <a:t>used in the space industry;</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Gain experience working with real satellite designers </a:t>
            </a:r>
            <a:r>
              <a:rPr lang="en-US" sz="2000" dirty="0">
                <a:latin typeface="Calibri" panose="020F0502020204030204" pitchFamily="34" charset="0"/>
                <a:ea typeface="Calibri" panose="020F0502020204030204" pitchFamily="34" charset="0"/>
                <a:cs typeface="Calibri" panose="020F0502020204030204" pitchFamily="34" charset="0"/>
              </a:rPr>
              <a:t>and understand how key satellite systems function;</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Develop teamwork and project management skills </a:t>
            </a:r>
            <a:r>
              <a:rPr lang="en-US" sz="2000" dirty="0">
                <a:latin typeface="Calibri" panose="020F0502020204030204" pitchFamily="34" charset="0"/>
                <a:ea typeface="Calibri" panose="020F0502020204030204" pitchFamily="34" charset="0"/>
                <a:cs typeface="Calibri" panose="020F0502020204030204" pitchFamily="34" charset="0"/>
              </a:rPr>
              <a:t>essential for implementing space projects.</a:t>
            </a:r>
          </a:p>
          <a:p>
            <a:pPr marL="0" indent="0" rtl="0">
              <a:buNone/>
            </a:pPr>
            <a:endParaRPr lang="ru-RU" dirty="0"/>
          </a:p>
        </p:txBody>
      </p:sp>
      <p:sp>
        <p:nvSpPr>
          <p:cNvPr id="3" name="Номер слайда 2">
            <a:extLst>
              <a:ext uri="{FF2B5EF4-FFF2-40B4-BE49-F238E27FC236}">
                <a16:creationId xmlns:a16="http://schemas.microsoft.com/office/drawing/2014/main" id="{DC39EB9B-E7ED-4478-BA61-1F0CDFECB619}"/>
              </a:ext>
            </a:extLst>
          </p:cNvPr>
          <p:cNvSpPr>
            <a:spLocks noGrp="1"/>
          </p:cNvSpPr>
          <p:nvPr>
            <p:ph type="sldNum" sz="quarter" idx="14"/>
          </p:nvPr>
        </p:nvSpPr>
        <p:spPr/>
        <p:txBody>
          <a:bodyPr rtlCol="0"/>
          <a:lstStyle>
            <a:defPPr>
              <a:defRPr lang="ru-RU"/>
            </a:defPPr>
          </a:lstStyle>
          <a:p>
            <a:pPr rtl="0"/>
            <a:fld id="{294A09A9-5501-47C1-A89A-A340965A2BE2}" type="slidenum">
              <a:rPr lang="ru-RU" smtClean="0"/>
              <a:pPr rtl="0"/>
              <a:t>4</a:t>
            </a:fld>
            <a:endParaRPr lang="ru-RU" dirty="0"/>
          </a:p>
        </p:txBody>
      </p:sp>
      <p:pic>
        <p:nvPicPr>
          <p:cNvPr id="22" name="Рисунок 2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757" b="6757"/>
          <a:stretch>
            <a:fillRect/>
          </a:stretch>
        </p:blipFill>
        <p:spPr/>
      </p:pic>
      <p:pic>
        <p:nvPicPr>
          <p:cNvPr id="27" name="Рисунок 26"/>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319" t="52790" r="-319" b="14778"/>
          <a:stretch/>
        </p:blipFill>
        <p:spPr/>
      </p:pic>
    </p:spTree>
    <p:extLst>
      <p:ext uri="{BB962C8B-B14F-4D97-AF65-F5344CB8AC3E}">
        <p14:creationId xmlns:p14="http://schemas.microsoft.com/office/powerpoint/2010/main" val="17098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271" y="2638114"/>
            <a:ext cx="6336020" cy="4219888"/>
          </a:xfrm>
          <a:prstGeom prst="parallelogram">
            <a:avLst>
              <a:gd name="adj" fmla="val 26935"/>
            </a:avLst>
          </a:prstGeom>
        </p:spPr>
      </p:pic>
      <p:pic>
        <p:nvPicPr>
          <p:cNvPr id="13" name="Рисунок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51848" y="0"/>
            <a:ext cx="5087351" cy="3237404"/>
          </a:xfrm>
          <a:prstGeom prst="parallelogram">
            <a:avLst>
              <a:gd name="adj" fmla="val 26786"/>
            </a:avLst>
          </a:prstGeom>
        </p:spPr>
      </p:pic>
      <p:sp>
        <p:nvSpPr>
          <p:cNvPr id="2" name="Заголовок 1">
            <a:extLst>
              <a:ext uri="{FF2B5EF4-FFF2-40B4-BE49-F238E27FC236}">
                <a16:creationId xmlns:a16="http://schemas.microsoft.com/office/drawing/2014/main" id="{8460295B-54B9-4937-90E3-BAB9CE69E30B}"/>
              </a:ext>
            </a:extLst>
          </p:cNvPr>
          <p:cNvSpPr>
            <a:spLocks noGrp="1"/>
          </p:cNvSpPr>
          <p:nvPr>
            <p:ph type="title"/>
          </p:nvPr>
        </p:nvSpPr>
        <p:spPr>
          <a:xfrm>
            <a:off x="336687" y="688150"/>
            <a:ext cx="4078324" cy="1730056"/>
          </a:xfrm>
        </p:spPr>
        <p:txBody>
          <a:bodyPr vert="horz" lIns="91440" tIns="45720" rIns="91440" bIns="45720" rtlCol="0" anchor="b">
            <a:normAutofit/>
          </a:bodyPr>
          <a:lstStyle>
            <a:defPPr>
              <a:defRPr lang="ru-RU"/>
            </a:defPPr>
          </a:lstStyle>
          <a:p>
            <a:pPr rtl="0"/>
            <a:r>
              <a:rPr lang="en-US" sz="4500" b="0" dirty="0">
                <a:latin typeface="Times New Roman" panose="02020603050405020304" pitchFamily="18" charset="0"/>
                <a:cs typeface="Times New Roman" panose="02020603050405020304" pitchFamily="18" charset="0"/>
              </a:rPr>
              <a:t>What will you see</a:t>
            </a:r>
            <a:endParaRPr lang="ru-RU" sz="4500" b="0" dirty="0">
              <a:latin typeface="Times New Roman" panose="02020603050405020304" pitchFamily="18" charset="0"/>
              <a:cs typeface="Times New Roman" panose="02020603050405020304" pitchFamily="18" charset="0"/>
            </a:endParaRPr>
          </a:p>
        </p:txBody>
      </p:sp>
      <p:pic>
        <p:nvPicPr>
          <p:cNvPr id="8" name="Объект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80218" y="0"/>
            <a:ext cx="4220354" cy="1947855"/>
          </a:xfrm>
          <a:prstGeom prst="rect">
            <a:avLst/>
          </a:prstGeom>
          <a:solidFill>
            <a:schemeClr val="accent3"/>
          </a:solidFill>
          <a:effectLst>
            <a:outerShdw blurRad="50800" dist="50800" dir="5400000" algn="ctr" rotWithShape="0">
              <a:srgbClr val="000000"/>
            </a:outerShdw>
          </a:effectLst>
        </p:spPr>
      </p:pic>
      <p:pic>
        <p:nvPicPr>
          <p:cNvPr id="11" name="Рисунок 10"/>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1272" r="1272"/>
          <a:stretch>
            <a:fillRect/>
          </a:stretch>
        </p:blipFill>
        <p:spPr>
          <a:xfrm>
            <a:off x="7980218" y="1940934"/>
            <a:ext cx="4220354" cy="2374656"/>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0217" y="4264330"/>
            <a:ext cx="4220370" cy="2813580"/>
          </a:xfrm>
          <a:prstGeom prst="rect">
            <a:avLst/>
          </a:prstGeom>
        </p:spPr>
      </p:pic>
      <p:sp>
        <p:nvSpPr>
          <p:cNvPr id="15" name="Трапеция 14"/>
          <p:cNvSpPr/>
          <p:nvPr/>
        </p:nvSpPr>
        <p:spPr>
          <a:xfrm>
            <a:off x="2780272" y="0"/>
            <a:ext cx="11290292" cy="6876903"/>
          </a:xfrm>
          <a:prstGeom prst="trapezoid">
            <a:avLst>
              <a:gd name="adj" fmla="val 26477"/>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6687" y="3441526"/>
            <a:ext cx="2270035" cy="3158308"/>
          </a:xfrm>
          <a:prstGeom prst="rect">
            <a:avLst/>
          </a:prstGeom>
        </p:spPr>
      </p:pic>
    </p:spTree>
    <p:extLst>
      <p:ext uri="{BB962C8B-B14F-4D97-AF65-F5344CB8AC3E}">
        <p14:creationId xmlns:p14="http://schemas.microsoft.com/office/powerpoint/2010/main" val="20054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Номер слайда 23">
            <a:extLst>
              <a:ext uri="{FF2B5EF4-FFF2-40B4-BE49-F238E27FC236}">
                <a16:creationId xmlns:a16="http://schemas.microsoft.com/office/drawing/2014/main" id="{403113AC-F8AE-4445-835E-44A422E28243}"/>
              </a:ext>
            </a:extLst>
          </p:cNvPr>
          <p:cNvSpPr>
            <a:spLocks noGrp="1"/>
          </p:cNvSpPr>
          <p:nvPr>
            <p:ph type="sldNum" sz="quarter" idx="12"/>
          </p:nvPr>
        </p:nvSpPr>
        <p:spPr/>
        <p:txBody>
          <a:bodyPr rtlCol="0"/>
          <a:lstStyle>
            <a:defPPr>
              <a:defRPr lang="ru-RU"/>
            </a:defPPr>
          </a:lstStyle>
          <a:p>
            <a:pPr rtl="0"/>
            <a:fld id="{294A09A9-5501-47C1-A89A-A340965A2BE2}" type="slidenum">
              <a:rPr lang="ru-RU" smtClean="0"/>
              <a:t>6</a:t>
            </a:fld>
            <a:endParaRPr lang="ru-RU" dirty="0"/>
          </a:p>
        </p:txBody>
      </p:sp>
      <p:sp>
        <p:nvSpPr>
          <p:cNvPr id="28" name="Заголовок 1">
            <a:extLst>
              <a:ext uri="{FF2B5EF4-FFF2-40B4-BE49-F238E27FC236}">
                <a16:creationId xmlns:a16="http://schemas.microsoft.com/office/drawing/2014/main" id="{47A9874B-BCA9-8420-1595-EDD1865A099A}"/>
              </a:ext>
            </a:extLst>
          </p:cNvPr>
          <p:cNvSpPr>
            <a:spLocks noGrp="1"/>
          </p:cNvSpPr>
          <p:nvPr>
            <p:ph type="title"/>
          </p:nvPr>
        </p:nvSpPr>
        <p:spPr>
          <a:xfrm>
            <a:off x="838200" y="486148"/>
            <a:ext cx="10515600" cy="1325563"/>
          </a:xfrm>
          <a:noFill/>
        </p:spPr>
        <p:txBody>
          <a:bodyPr rtlCol="0"/>
          <a:lstStyle/>
          <a:p>
            <a:pPr rtl="0"/>
            <a:r>
              <a:rPr lang="en-US" sz="4500" dirty="0">
                <a:latin typeface="Times New Roman" panose="02020603050405020304" pitchFamily="18" charset="0"/>
                <a:cs typeface="Times New Roman" panose="02020603050405020304" pitchFamily="18" charset="0"/>
              </a:rPr>
              <a:t>WHY US?</a:t>
            </a:r>
            <a:endParaRPr lang="ru" sz="4500" dirty="0">
              <a:latin typeface="Times New Roman" panose="02020603050405020304" pitchFamily="18" charset="0"/>
              <a:cs typeface="Times New Roman" panose="02020603050405020304" pitchFamily="18" charset="0"/>
            </a:endParaRPr>
          </a:p>
        </p:txBody>
      </p:sp>
      <p:sp>
        <p:nvSpPr>
          <p:cNvPr id="29" name="Объект 3">
            <a:extLst>
              <a:ext uri="{FF2B5EF4-FFF2-40B4-BE49-F238E27FC236}">
                <a16:creationId xmlns:a16="http://schemas.microsoft.com/office/drawing/2014/main" id="{ACFBB810-3430-2C29-1AA0-9744AA0A1AA3}"/>
              </a:ext>
            </a:extLst>
          </p:cNvPr>
          <p:cNvSpPr>
            <a:spLocks noGrp="1"/>
          </p:cNvSpPr>
          <p:nvPr>
            <p:ph sz="half" idx="14"/>
          </p:nvPr>
        </p:nvSpPr>
        <p:spPr>
          <a:xfrm>
            <a:off x="728488" y="2032662"/>
            <a:ext cx="4463005" cy="4099197"/>
          </a:xfrm>
          <a:solidFill>
            <a:schemeClr val="bg1"/>
          </a:solidFill>
        </p:spPr>
        <p:txBody>
          <a:bodyPr rtlCol="0">
            <a:normAutofit fontScale="70000" lnSpcReduction="20000"/>
          </a:bodyPr>
          <a:lstStyle/>
          <a:p>
            <a:pPr fontAlgn="ctr"/>
            <a:endParaRPr lang="en-US" b="1" dirty="0"/>
          </a:p>
          <a:p>
            <a:pPr fontAlgn="ctr"/>
            <a:r>
              <a:rPr lang="en-US" sz="4600" b="1" i="1" dirty="0">
                <a:latin typeface="Calibri" panose="020F0502020204030204" pitchFamily="34" charset="0"/>
                <a:ea typeface="Calibri" panose="020F0502020204030204" pitchFamily="34" charset="0"/>
                <a:cs typeface="Calibri" panose="020F0502020204030204" pitchFamily="34" charset="0"/>
              </a:rPr>
              <a:t>44</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900" dirty="0">
                <a:latin typeface="Calibri" panose="020F0502020204030204" pitchFamily="34" charset="0"/>
                <a:ea typeface="Calibri" panose="020F0502020204030204" pitchFamily="34" charset="0"/>
                <a:cs typeface="Calibri" panose="020F0502020204030204" pitchFamily="34" charset="0"/>
              </a:rPr>
              <a:t>appearances QS, THE and ARWU subject rankings</a:t>
            </a:r>
            <a:endParaRPr lang="ru-RU" sz="2900" dirty="0">
              <a:latin typeface="Calibri" panose="020F0502020204030204" pitchFamily="34" charset="0"/>
              <a:ea typeface="Calibri" panose="020F0502020204030204" pitchFamily="34" charset="0"/>
              <a:cs typeface="Calibri" panose="020F0502020204030204" pitchFamily="34" charset="0"/>
            </a:endParaRPr>
          </a:p>
          <a:p>
            <a:pPr marL="0" indent="0" fontAlgn="ctr">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rtl="0"/>
            <a:r>
              <a:rPr lang="en-US" sz="4600" b="1" i="1" dirty="0">
                <a:latin typeface="Calibri" panose="020F0502020204030204" pitchFamily="34" charset="0"/>
                <a:ea typeface="Calibri" panose="020F0502020204030204" pitchFamily="34" charset="0"/>
                <a:cs typeface="Calibri" panose="020F0502020204030204" pitchFamily="34" charset="0"/>
              </a:rPr>
              <a:t>2</a:t>
            </a:r>
            <a:r>
              <a:rPr lang="en-US" sz="4600" b="1" i="1" baseline="30000" dirty="0">
                <a:latin typeface="Calibri" panose="020F0502020204030204" pitchFamily="34" charset="0"/>
                <a:ea typeface="Calibri" panose="020F0502020204030204" pitchFamily="34" charset="0"/>
                <a:cs typeface="Calibri" panose="020F0502020204030204" pitchFamily="34" charset="0"/>
              </a:rPr>
              <a:t>nd</a:t>
            </a:r>
            <a:r>
              <a:rPr lang="en-US" sz="4600" b="1" dirty="0">
                <a:latin typeface="Calibri" panose="020F0502020204030204" pitchFamily="34" charset="0"/>
                <a:ea typeface="Calibri" panose="020F0502020204030204" pitchFamily="34" charset="0"/>
                <a:cs typeface="Calibri" panose="020F0502020204030204" pitchFamily="34" charset="0"/>
              </a:rPr>
              <a:t> </a:t>
            </a:r>
            <a:r>
              <a:rPr lang="en-US" sz="2900" dirty="0">
                <a:latin typeface="Calibri" panose="020F0502020204030204" pitchFamily="34" charset="0"/>
                <a:ea typeface="Calibri" panose="020F0502020204030204" pitchFamily="34" charset="0"/>
                <a:cs typeface="Calibri" panose="020F0502020204030204" pitchFamily="34" charset="0"/>
              </a:rPr>
              <a:t>place in number of ranked subjects among Russian universities</a:t>
            </a:r>
            <a:endParaRPr lang="ru-RU" sz="2900" dirty="0">
              <a:latin typeface="Calibri" panose="020F0502020204030204" pitchFamily="34" charset="0"/>
              <a:ea typeface="Calibri" panose="020F0502020204030204" pitchFamily="34" charset="0"/>
              <a:cs typeface="Calibri" panose="020F0502020204030204" pitchFamily="34" charset="0"/>
            </a:endParaRPr>
          </a:p>
          <a:p>
            <a:pPr marL="0" indent="0" rtl="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rtl="0"/>
            <a:r>
              <a:rPr lang="en-US" sz="4600" b="1" i="1" dirty="0">
                <a:latin typeface="Calibri" panose="020F0502020204030204" pitchFamily="34" charset="0"/>
                <a:ea typeface="Calibri" panose="020F0502020204030204" pitchFamily="34" charset="0"/>
                <a:cs typeface="Calibri" panose="020F0502020204030204" pitchFamily="34" charset="0"/>
              </a:rPr>
              <a:t>3</a:t>
            </a:r>
            <a:r>
              <a:rPr lang="en-US" sz="4600" b="1" i="1" baseline="30000" dirty="0">
                <a:latin typeface="Calibri" panose="020F0502020204030204" pitchFamily="34" charset="0"/>
                <a:ea typeface="Calibri" panose="020F0502020204030204" pitchFamily="34" charset="0"/>
                <a:cs typeface="Calibri" panose="020F0502020204030204" pitchFamily="34" charset="0"/>
              </a:rPr>
              <a:t>rd</a:t>
            </a:r>
            <a:r>
              <a:rPr lang="en-US" sz="2400" b="1" i="1" dirty="0">
                <a:latin typeface="Calibri" panose="020F0502020204030204" pitchFamily="34" charset="0"/>
                <a:ea typeface="Calibri" panose="020F0502020204030204" pitchFamily="34" charset="0"/>
                <a:cs typeface="Calibri" panose="020F0502020204030204" pitchFamily="34" charset="0"/>
              </a:rPr>
              <a:t> </a:t>
            </a:r>
            <a:r>
              <a:rPr lang="en-US" sz="2900" dirty="0">
                <a:latin typeface="Calibri" panose="020F0502020204030204" pitchFamily="34" charset="0"/>
                <a:ea typeface="Calibri" panose="020F0502020204030204" pitchFamily="34" charset="0"/>
                <a:cs typeface="Calibri" panose="020F0502020204030204" pitchFamily="34" charset="0"/>
              </a:rPr>
              <a:t>place in number of subject ranked in the TOP 100 among Russian universities</a:t>
            </a:r>
          </a:p>
          <a:p>
            <a:pPr rtl="0"/>
            <a:endParaRPr lang="ru" b="1" dirty="0"/>
          </a:p>
        </p:txBody>
      </p:sp>
      <p:sp>
        <p:nvSpPr>
          <p:cNvPr id="30" name="Объект 13"/>
          <p:cNvSpPr>
            <a:spLocks noGrp="1"/>
          </p:cNvSpPr>
          <p:nvPr>
            <p:ph sz="half" idx="13"/>
          </p:nvPr>
        </p:nvSpPr>
        <p:spPr>
          <a:xfrm>
            <a:off x="6934949" y="602693"/>
            <a:ext cx="5153958" cy="6086006"/>
          </a:xfrm>
        </p:spPr>
        <p:txBody>
          <a:bodyPr>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87 PLACE IN THE WORLD </a:t>
            </a:r>
          </a:p>
          <a:p>
            <a:r>
              <a:rPr lang="en-US" sz="2000" b="0" dirty="0">
                <a:latin typeface="Calibri" panose="020F0502020204030204" pitchFamily="34" charset="0"/>
                <a:ea typeface="Calibri" panose="020F0502020204030204" pitchFamily="34" charset="0"/>
                <a:cs typeface="Calibri" panose="020F0502020204030204" pitchFamily="34" charset="0"/>
              </a:rPr>
              <a:t>THE Young University Rankings. The only Russian university in the top 100.</a:t>
            </a:r>
            <a:endParaRPr lang="ru-RU" sz="2000" b="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p>
            <a:pPr lvl="0"/>
            <a:r>
              <a:rPr lang="en-US" sz="2000" b="1" dirty="0">
                <a:latin typeface="Calibri" panose="020F0502020204030204" pitchFamily="34" charset="0"/>
                <a:ea typeface="Calibri" panose="020F0502020204030204" pitchFamily="34" charset="0"/>
                <a:cs typeface="Calibri" panose="020F0502020204030204" pitchFamily="34" charset="0"/>
              </a:rPr>
              <a:t>1</a:t>
            </a:r>
            <a:r>
              <a:rPr lang="en-US" sz="2000" b="1" baseline="30000" dirty="0">
                <a:latin typeface="Calibri" panose="020F0502020204030204" pitchFamily="34" charset="0"/>
                <a:ea typeface="Calibri" panose="020F0502020204030204" pitchFamily="34" charset="0"/>
                <a:cs typeface="Calibri" panose="020F0502020204030204" pitchFamily="34" charset="0"/>
              </a:rPr>
              <a:t>st</a:t>
            </a:r>
            <a:r>
              <a:rPr lang="en-US" sz="2000" b="1" dirty="0">
                <a:latin typeface="Calibri" panose="020F0502020204030204" pitchFamily="34" charset="0"/>
                <a:ea typeface="Calibri" panose="020F0502020204030204" pitchFamily="34" charset="0"/>
                <a:cs typeface="Calibri" panose="020F0502020204030204" pitchFamily="34" charset="0"/>
              </a:rPr>
              <a:t> place in Russia  </a:t>
            </a:r>
          </a:p>
          <a:p>
            <a:pPr lvl="0"/>
            <a:r>
              <a:rPr lang="en-US" sz="2000" b="0" dirty="0">
                <a:latin typeface="Calibri" panose="020F0502020204030204" pitchFamily="34" charset="0"/>
                <a:ea typeface="Calibri" panose="020F0502020204030204" pitchFamily="34" charset="0"/>
                <a:cs typeface="Calibri" panose="020F0502020204030204" pitchFamily="34" charset="0"/>
              </a:rPr>
              <a:t>Employer Reputation Ranking.</a:t>
            </a:r>
            <a:endParaRPr lang="ru-RU" sz="2000" b="0" dirty="0">
              <a:latin typeface="Calibri" panose="020F0502020204030204" pitchFamily="34" charset="0"/>
              <a:ea typeface="Calibri" panose="020F0502020204030204" pitchFamily="34" charset="0"/>
              <a:cs typeface="Calibri" panose="020F0502020204030204" pitchFamily="34" charset="0"/>
            </a:endParaRPr>
          </a:p>
          <a:p>
            <a:pPr lvl="0"/>
            <a:endParaRPr lang="ru-RU" sz="1400" dirty="0">
              <a:latin typeface="Calibri" panose="020F0502020204030204" pitchFamily="34" charset="0"/>
              <a:ea typeface="Calibri" panose="020F0502020204030204" pitchFamily="34" charset="0"/>
              <a:cs typeface="Calibri" panose="020F0502020204030204" pitchFamily="34" charset="0"/>
            </a:endParaRPr>
          </a:p>
          <a:p>
            <a:pPr lvl="0"/>
            <a:r>
              <a:rPr lang="en-US" sz="2000" b="1" dirty="0">
                <a:latin typeface="Calibri" panose="020F0502020204030204" pitchFamily="34" charset="0"/>
                <a:ea typeface="Calibri" panose="020F0502020204030204" pitchFamily="34" charset="0"/>
                <a:cs typeface="Calibri" panose="020F0502020204030204" pitchFamily="34" charset="0"/>
              </a:rPr>
              <a:t>1</a:t>
            </a:r>
            <a:r>
              <a:rPr lang="en-US" sz="2000" b="1" baseline="30000" dirty="0">
                <a:latin typeface="Calibri" panose="020F0502020204030204" pitchFamily="34" charset="0"/>
                <a:ea typeface="Calibri" panose="020F0502020204030204" pitchFamily="34" charset="0"/>
                <a:cs typeface="Calibri" panose="020F0502020204030204" pitchFamily="34" charset="0"/>
              </a:rPr>
              <a:t>st</a:t>
            </a:r>
            <a:r>
              <a:rPr lang="en-US" sz="2000" b="1" dirty="0">
                <a:latin typeface="Calibri" panose="020F0502020204030204" pitchFamily="34" charset="0"/>
                <a:ea typeface="Calibri" panose="020F0502020204030204" pitchFamily="34" charset="0"/>
                <a:cs typeface="Calibri" panose="020F0502020204030204" pitchFamily="34" charset="0"/>
              </a:rPr>
              <a:t> place in Russia </a:t>
            </a:r>
          </a:p>
          <a:p>
            <a:pPr lvl="0"/>
            <a:r>
              <a:rPr lang="en-US" sz="2000" b="0" dirty="0">
                <a:latin typeface="Calibri" panose="020F0502020204030204" pitchFamily="34" charset="0"/>
                <a:ea typeface="Calibri" panose="020F0502020204030204" pitchFamily="34" charset="0"/>
                <a:cs typeface="Calibri" panose="020F0502020204030204" pitchFamily="34" charset="0"/>
              </a:rPr>
              <a:t>Best universities in Russia according to hh.ru.</a:t>
            </a:r>
          </a:p>
          <a:p>
            <a:pPr lvl="0"/>
            <a:endParaRPr lang="ru-RU" sz="14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TOP-11 Globally Gold Group </a:t>
            </a:r>
          </a:p>
          <a:p>
            <a:r>
              <a:rPr lang="en-US" sz="2000" b="0" dirty="0">
                <a:latin typeface="Calibri" panose="020F0502020204030204" pitchFamily="34" charset="0"/>
                <a:ea typeface="Calibri" panose="020F0502020204030204" pitchFamily="34" charset="0"/>
                <a:cs typeface="Calibri" panose="020F0502020204030204" pitchFamily="34" charset="0"/>
              </a:rPr>
              <a:t>THE Online Learning Rankings the only Russian university in the ranking.</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lvl="0"/>
            <a:r>
              <a:rPr lang="ru-RU" sz="2000" b="1" dirty="0">
                <a:latin typeface="Calibri" panose="020F0502020204030204" pitchFamily="34" charset="0"/>
                <a:ea typeface="Calibri" panose="020F0502020204030204" pitchFamily="34" charset="0"/>
                <a:cs typeface="Calibri" panose="020F0502020204030204" pitchFamily="34" charset="0"/>
              </a:rPr>
              <a:t>135</a:t>
            </a:r>
            <a:r>
              <a:rPr lang="en-US" sz="2000" b="1" dirty="0">
                <a:latin typeface="Calibri" panose="020F0502020204030204" pitchFamily="34" charset="0"/>
                <a:ea typeface="Calibri" panose="020F0502020204030204" pitchFamily="34" charset="0"/>
                <a:cs typeface="Calibri" panose="020F0502020204030204" pitchFamily="34" charset="0"/>
              </a:rPr>
              <a:t> PLACE IN THE WORLD </a:t>
            </a:r>
          </a:p>
          <a:p>
            <a:pPr lvl="0"/>
            <a:r>
              <a:rPr lang="en-US" sz="2000" b="0" dirty="0">
                <a:latin typeface="Calibri" panose="020F0502020204030204" pitchFamily="34" charset="0"/>
                <a:ea typeface="Calibri" panose="020F0502020204030204" pitchFamily="34" charset="0"/>
                <a:cs typeface="Calibri" panose="020F0502020204030204" pitchFamily="34" charset="0"/>
              </a:rPr>
              <a:t>Three University Missions4th place among Russian universities</a:t>
            </a:r>
            <a:endParaRPr lang="ru-RU" sz="2000" b="0" dirty="0">
              <a:latin typeface="Calibri" panose="020F0502020204030204" pitchFamily="34" charset="0"/>
              <a:ea typeface="Calibri" panose="020F0502020204030204" pitchFamily="34" charset="0"/>
              <a:cs typeface="Calibri" panose="020F0502020204030204" pitchFamily="34" charset="0"/>
            </a:endParaRPr>
          </a:p>
        </p:txBody>
      </p:sp>
      <p:pic>
        <p:nvPicPr>
          <p:cNvPr id="31" name="Рисунок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7381" y="908483"/>
            <a:ext cx="1462598" cy="588467"/>
          </a:xfrm>
          <a:prstGeom prst="rect">
            <a:avLst/>
          </a:prstGeom>
        </p:spPr>
      </p:pic>
      <p:pic>
        <p:nvPicPr>
          <p:cNvPr id="32" name="Рисунок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7381" y="4582766"/>
            <a:ext cx="1462598" cy="588467"/>
          </a:xfrm>
          <a:prstGeom prst="rect">
            <a:avLst/>
          </a:prstGeom>
        </p:spPr>
      </p:pic>
      <p:pic>
        <p:nvPicPr>
          <p:cNvPr id="33" name="Рисунок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381" y="5646221"/>
            <a:ext cx="932200" cy="885590"/>
          </a:xfrm>
          <a:prstGeom prst="rect">
            <a:avLst/>
          </a:prstGeom>
        </p:spPr>
      </p:pic>
      <p:pic>
        <p:nvPicPr>
          <p:cNvPr id="34" name="Рисунок 3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7381" y="2224181"/>
            <a:ext cx="1288213" cy="336224"/>
          </a:xfrm>
          <a:prstGeom prst="rect">
            <a:avLst/>
          </a:prstGeom>
        </p:spPr>
      </p:pic>
      <p:pic>
        <p:nvPicPr>
          <p:cNvPr id="35" name="Рисунок 3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27381" y="3175578"/>
            <a:ext cx="932200" cy="932200"/>
          </a:xfrm>
          <a:prstGeom prst="rect">
            <a:avLst/>
          </a:prstGeom>
        </p:spPr>
      </p:pic>
    </p:spTree>
    <p:extLst>
      <p:ext uri="{BB962C8B-B14F-4D97-AF65-F5344CB8AC3E}">
        <p14:creationId xmlns:p14="http://schemas.microsoft.com/office/powerpoint/2010/main" val="140345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65">
            <a:extLst>
              <a:ext uri="{FF2B5EF4-FFF2-40B4-BE49-F238E27FC236}">
                <a16:creationId xmlns:a16="http://schemas.microsoft.com/office/drawing/2014/main" id="{35713D5D-A498-460B-B8EE-257835F3C183}"/>
              </a:ext>
            </a:extLst>
          </p:cNvPr>
          <p:cNvSpPr>
            <a:spLocks noGrp="1"/>
          </p:cNvSpPr>
          <p:nvPr>
            <p:ph type="title"/>
          </p:nvPr>
        </p:nvSpPr>
        <p:spPr>
          <a:xfrm>
            <a:off x="578724" y="346498"/>
            <a:ext cx="8117654" cy="1325563"/>
          </a:xfrm>
        </p:spPr>
        <p:txBody>
          <a:bodyPr rtlCol="0">
            <a:normAutofit/>
          </a:bodyPr>
          <a:lstStyle>
            <a:defPPr>
              <a:defRPr lang="ru-RU"/>
            </a:defPPr>
          </a:lstStyle>
          <a:p>
            <a:pPr rtl="0"/>
            <a:r>
              <a:rPr lang="en-US" sz="4500" b="0" dirty="0">
                <a:latin typeface="Times New Roman" panose="02020603050405020304" pitchFamily="18" charset="0"/>
                <a:cs typeface="Times New Roman" panose="02020603050405020304" pitchFamily="18" charset="0"/>
              </a:rPr>
              <a:t>OUR PROFESSORS</a:t>
            </a:r>
            <a:endParaRPr lang="ru-RU" sz="4500" b="0" dirty="0">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067A9366-C757-47AD-AE2D-E4991DCA3DC7}"/>
              </a:ext>
            </a:extLst>
          </p:cNvPr>
          <p:cNvSpPr>
            <a:spLocks noGrp="1"/>
          </p:cNvSpPr>
          <p:nvPr>
            <p:ph type="body" sz="quarter" idx="17"/>
          </p:nvPr>
        </p:nvSpPr>
        <p:spPr>
          <a:xfrm>
            <a:off x="1889864" y="5017734"/>
            <a:ext cx="2611329" cy="350292"/>
          </a:xfrm>
        </p:spPr>
        <p:txBody>
          <a:bodyPr rtlCol="0"/>
          <a:lstStyle>
            <a:defPPr>
              <a:defRPr lang="ru-RU"/>
            </a:defPPr>
          </a:lstStyle>
          <a:p>
            <a:pPr rtl="0"/>
            <a:r>
              <a:rPr lang="en-US" cap="none" dirty="0">
                <a:latin typeface="Calibri" panose="020F0502020204030204" pitchFamily="34" charset="0"/>
                <a:ea typeface="Calibri" panose="020F0502020204030204" pitchFamily="34" charset="0"/>
                <a:cs typeface="Calibri" panose="020F0502020204030204" pitchFamily="34" charset="0"/>
              </a:rPr>
              <a:t>Volkova Natalia</a:t>
            </a:r>
            <a:endParaRPr lang="ru-RU" cap="none" dirty="0">
              <a:latin typeface="Calibri" panose="020F0502020204030204" pitchFamily="34" charset="0"/>
              <a:ea typeface="Calibri" panose="020F0502020204030204" pitchFamily="34" charset="0"/>
              <a:cs typeface="Calibri" panose="020F0502020204030204" pitchFamily="34" charset="0"/>
            </a:endParaRPr>
          </a:p>
        </p:txBody>
      </p:sp>
      <p:sp>
        <p:nvSpPr>
          <p:cNvPr id="7" name="Текст 6">
            <a:extLst>
              <a:ext uri="{FF2B5EF4-FFF2-40B4-BE49-F238E27FC236}">
                <a16:creationId xmlns:a16="http://schemas.microsoft.com/office/drawing/2014/main" id="{160FF040-6FF9-44D2-BCEB-768202E2168E}"/>
              </a:ext>
            </a:extLst>
          </p:cNvPr>
          <p:cNvSpPr>
            <a:spLocks noGrp="1"/>
          </p:cNvSpPr>
          <p:nvPr>
            <p:ph type="body" sz="quarter" idx="18"/>
          </p:nvPr>
        </p:nvSpPr>
        <p:spPr>
          <a:xfrm>
            <a:off x="2052529" y="5352052"/>
            <a:ext cx="2286000" cy="985247"/>
          </a:xfrm>
        </p:spPr>
        <p:txBody>
          <a:bodyPr rtlCol="0"/>
          <a:lstStyle>
            <a:defPPr>
              <a:defRPr lang="ru-RU"/>
            </a:defPPr>
          </a:lstStyle>
          <a:p>
            <a:r>
              <a:rPr lang="en-US" sz="1600" dirty="0">
                <a:latin typeface="Calibri" panose="020F0502020204030204" pitchFamily="34" charset="0"/>
                <a:ea typeface="Calibri" panose="020F0502020204030204" pitchFamily="34" charset="0"/>
                <a:cs typeface="Calibri" panose="020F0502020204030204" pitchFamily="34" charset="0"/>
              </a:rPr>
              <a:t>Lead Engineer</a:t>
            </a:r>
            <a:r>
              <a:rPr lang="ru-RU" sz="1600"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Laboratory of Space Vehicles and Systems' Functional Safety</a:t>
            </a:r>
            <a:endParaRPr lang="ru-RU" sz="1600" dirty="0">
              <a:latin typeface="Calibri" panose="020F0502020204030204" pitchFamily="34" charset="0"/>
              <a:ea typeface="Calibri" panose="020F0502020204030204" pitchFamily="34" charset="0"/>
              <a:cs typeface="Calibri" panose="020F0502020204030204" pitchFamily="34" charset="0"/>
            </a:endParaRPr>
          </a:p>
        </p:txBody>
      </p:sp>
      <p:sp>
        <p:nvSpPr>
          <p:cNvPr id="8" name="Текст 7">
            <a:extLst>
              <a:ext uri="{FF2B5EF4-FFF2-40B4-BE49-F238E27FC236}">
                <a16:creationId xmlns:a16="http://schemas.microsoft.com/office/drawing/2014/main" id="{52B6A672-446F-45DA-B8B7-8A26DE071C19}"/>
              </a:ext>
            </a:extLst>
          </p:cNvPr>
          <p:cNvSpPr>
            <a:spLocks noGrp="1"/>
          </p:cNvSpPr>
          <p:nvPr>
            <p:ph type="body" sz="quarter" idx="19"/>
          </p:nvPr>
        </p:nvSpPr>
        <p:spPr>
          <a:xfrm>
            <a:off x="4663858" y="5017734"/>
            <a:ext cx="2905342" cy="350292"/>
          </a:xfrm>
        </p:spPr>
        <p:txBody>
          <a:bodyPr rtlCol="0"/>
          <a:lstStyle>
            <a:defPPr>
              <a:defRPr lang="ru-RU"/>
            </a:defPPr>
          </a:lstStyle>
          <a:p>
            <a:pPr rtl="0"/>
            <a:r>
              <a:rPr lang="en-US" cap="none" dirty="0" err="1">
                <a:latin typeface="Calibri" panose="020F0502020204030204" pitchFamily="34" charset="0"/>
                <a:ea typeface="Calibri" panose="020F0502020204030204" pitchFamily="34" charset="0"/>
                <a:cs typeface="Calibri" panose="020F0502020204030204" pitchFamily="34" charset="0"/>
              </a:rPr>
              <a:t>Abrameshin</a:t>
            </a:r>
            <a:r>
              <a:rPr lang="en-US" cap="none" dirty="0">
                <a:latin typeface="Calibri" panose="020F0502020204030204" pitchFamily="34" charset="0"/>
                <a:ea typeface="Calibri" panose="020F0502020204030204" pitchFamily="34" charset="0"/>
                <a:cs typeface="Calibri" panose="020F0502020204030204" pitchFamily="34" charset="0"/>
              </a:rPr>
              <a:t> Dmitrii</a:t>
            </a:r>
            <a:endParaRPr lang="ru-RU" cap="none" dirty="0">
              <a:latin typeface="Calibri" panose="020F0502020204030204" pitchFamily="34" charset="0"/>
              <a:ea typeface="Calibri" panose="020F0502020204030204" pitchFamily="34" charset="0"/>
              <a:cs typeface="Calibri" panose="020F0502020204030204" pitchFamily="34" charset="0"/>
            </a:endParaRPr>
          </a:p>
        </p:txBody>
      </p:sp>
      <p:sp>
        <p:nvSpPr>
          <p:cNvPr id="9" name="Текст 8">
            <a:extLst>
              <a:ext uri="{FF2B5EF4-FFF2-40B4-BE49-F238E27FC236}">
                <a16:creationId xmlns:a16="http://schemas.microsoft.com/office/drawing/2014/main" id="{58B0C28F-1239-4AEE-A6E9-10C31C018603}"/>
              </a:ext>
            </a:extLst>
          </p:cNvPr>
          <p:cNvSpPr>
            <a:spLocks noGrp="1"/>
          </p:cNvSpPr>
          <p:nvPr>
            <p:ph type="body" sz="quarter" idx="20"/>
          </p:nvPr>
        </p:nvSpPr>
        <p:spPr>
          <a:xfrm>
            <a:off x="4968713" y="5352051"/>
            <a:ext cx="2286000" cy="985248"/>
          </a:xfrm>
        </p:spPr>
        <p:txBody>
          <a:bodyPr rtlCol="0"/>
          <a:lstStyle>
            <a:defPPr>
              <a:defRPr lang="ru-RU"/>
            </a:defPPr>
          </a:lstStyle>
          <a:p>
            <a:r>
              <a:rPr lang="en-US" sz="1600" dirty="0">
                <a:latin typeface="Calibri" panose="020F0502020204030204" pitchFamily="34" charset="0"/>
                <a:ea typeface="Calibri" panose="020F0502020204030204" pitchFamily="34" charset="0"/>
                <a:cs typeface="Calibri" panose="020F0502020204030204" pitchFamily="34" charset="0"/>
              </a:rPr>
              <a:t>Lead Engineer</a:t>
            </a:r>
            <a:r>
              <a:rPr lang="ru-RU" sz="1600"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Laboratory of Space Vehicles and Systems' Functional Safety</a:t>
            </a:r>
            <a:endParaRPr lang="ru-RU" sz="1600" dirty="0">
              <a:latin typeface="Calibri" panose="020F0502020204030204" pitchFamily="34" charset="0"/>
              <a:ea typeface="Calibri" panose="020F0502020204030204" pitchFamily="34" charset="0"/>
              <a:cs typeface="Calibri" panose="020F0502020204030204" pitchFamily="34" charset="0"/>
            </a:endParaRPr>
          </a:p>
        </p:txBody>
      </p:sp>
      <p:sp>
        <p:nvSpPr>
          <p:cNvPr id="10" name="Текст 9">
            <a:extLst>
              <a:ext uri="{FF2B5EF4-FFF2-40B4-BE49-F238E27FC236}">
                <a16:creationId xmlns:a16="http://schemas.microsoft.com/office/drawing/2014/main" id="{1AA702E8-50A9-4FE0-A780-6FF51F4E0BF6}"/>
              </a:ext>
            </a:extLst>
          </p:cNvPr>
          <p:cNvSpPr>
            <a:spLocks noGrp="1"/>
          </p:cNvSpPr>
          <p:nvPr>
            <p:ph type="body" sz="quarter" idx="21"/>
          </p:nvPr>
        </p:nvSpPr>
        <p:spPr>
          <a:xfrm>
            <a:off x="7884183" y="5017734"/>
            <a:ext cx="2286000" cy="350292"/>
          </a:xfrm>
        </p:spPr>
        <p:txBody>
          <a:bodyPr rtlCol="0"/>
          <a:lstStyle>
            <a:defPPr>
              <a:defRPr lang="ru-RU"/>
            </a:defPPr>
          </a:lstStyle>
          <a:p>
            <a:pPr rtl="0"/>
            <a:r>
              <a:rPr lang="en-US" cap="none" dirty="0">
                <a:latin typeface="Calibri" panose="020F0502020204030204" pitchFamily="34" charset="0"/>
                <a:ea typeface="Calibri" panose="020F0502020204030204" pitchFamily="34" charset="0"/>
                <a:cs typeface="Calibri" panose="020F0502020204030204" pitchFamily="34" charset="0"/>
              </a:rPr>
              <a:t>Nosov Ivan</a:t>
            </a:r>
            <a:endParaRPr lang="ru-RU" cap="none" dirty="0">
              <a:latin typeface="Calibri" panose="020F0502020204030204" pitchFamily="34" charset="0"/>
              <a:ea typeface="Calibri" panose="020F0502020204030204" pitchFamily="34" charset="0"/>
              <a:cs typeface="Calibri" panose="020F0502020204030204" pitchFamily="34" charset="0"/>
            </a:endParaRPr>
          </a:p>
        </p:txBody>
      </p:sp>
      <p:sp>
        <p:nvSpPr>
          <p:cNvPr id="11" name="Текст 10">
            <a:extLst>
              <a:ext uri="{FF2B5EF4-FFF2-40B4-BE49-F238E27FC236}">
                <a16:creationId xmlns:a16="http://schemas.microsoft.com/office/drawing/2014/main" id="{54D03934-C21F-40C4-BD8E-FC33F373FBE6}"/>
              </a:ext>
            </a:extLst>
          </p:cNvPr>
          <p:cNvSpPr>
            <a:spLocks noGrp="1"/>
          </p:cNvSpPr>
          <p:nvPr>
            <p:ph type="body" sz="quarter" idx="22"/>
          </p:nvPr>
        </p:nvSpPr>
        <p:spPr>
          <a:xfrm>
            <a:off x="7884183" y="5352052"/>
            <a:ext cx="2286000" cy="985248"/>
          </a:xfrm>
        </p:spPr>
        <p:txBody>
          <a:bodyPr rtlCol="0"/>
          <a:lstStyle>
            <a:defPPr>
              <a:defRPr lang="ru-RU"/>
            </a:defPPr>
          </a:lstStyle>
          <a:p>
            <a:r>
              <a:rPr lang="en-US" sz="1600" dirty="0">
                <a:latin typeface="Calibri" panose="020F0502020204030204" pitchFamily="34" charset="0"/>
                <a:ea typeface="Calibri" panose="020F0502020204030204" pitchFamily="34" charset="0"/>
                <a:cs typeface="Calibri" panose="020F0502020204030204" pitchFamily="34" charset="0"/>
              </a:rPr>
              <a:t>Research Intern</a:t>
            </a:r>
            <a:r>
              <a:rPr lang="ru-RU" sz="1600"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Laboratory of Space Vehicles and Systems' Functional Safety</a:t>
            </a:r>
            <a:endParaRPr lang="ru-RU" sz="1600" dirty="0">
              <a:latin typeface="Calibri" panose="020F0502020204030204" pitchFamily="34" charset="0"/>
              <a:ea typeface="Calibri" panose="020F0502020204030204" pitchFamily="34" charset="0"/>
              <a:cs typeface="Calibri" panose="020F0502020204030204" pitchFamily="34" charset="0"/>
            </a:endParaRPr>
          </a:p>
        </p:txBody>
      </p:sp>
      <p:sp>
        <p:nvSpPr>
          <p:cNvPr id="26" name="Номер слайда 25">
            <a:extLst>
              <a:ext uri="{FF2B5EF4-FFF2-40B4-BE49-F238E27FC236}">
                <a16:creationId xmlns:a16="http://schemas.microsoft.com/office/drawing/2014/main" id="{4A99E321-0192-4542-B8A1-8545CBBF3E44}"/>
              </a:ext>
            </a:extLst>
          </p:cNvPr>
          <p:cNvSpPr>
            <a:spLocks noGrp="1"/>
          </p:cNvSpPr>
          <p:nvPr>
            <p:ph type="sldNum" sz="quarter" idx="27"/>
          </p:nvPr>
        </p:nvSpPr>
        <p:spPr>
          <a:xfrm>
            <a:off x="8610600" y="6160417"/>
            <a:ext cx="2743200" cy="365125"/>
          </a:xfrm>
        </p:spPr>
        <p:txBody>
          <a:bodyPr rtlCol="0"/>
          <a:lstStyle>
            <a:defPPr>
              <a:defRPr lang="ru-RU"/>
            </a:defPPr>
          </a:lstStyle>
          <a:p>
            <a:pPr rtl="0"/>
            <a:fld id="{294A09A9-5501-47C1-A89A-A340965A2BE2}" type="slidenum">
              <a:rPr lang="ru-RU" smtClean="0"/>
              <a:pPr rtl="0"/>
              <a:t>7</a:t>
            </a:fld>
            <a:endParaRPr lang="ru-RU" dirty="0"/>
          </a:p>
        </p:txBody>
      </p:sp>
      <p:pic>
        <p:nvPicPr>
          <p:cNvPr id="19" name="Рисунок 18" descr="Изображение выглядит как Человеческое лицо, человек, бровь, улыбка&#10;&#10;Содержимое, созданное искусственным интеллектом, может быть неверным.">
            <a:extLst>
              <a:ext uri="{FF2B5EF4-FFF2-40B4-BE49-F238E27FC236}">
                <a16:creationId xmlns:a16="http://schemas.microsoft.com/office/drawing/2014/main" id="{4A0989A7-A905-538F-6B5B-9BE98CD926B7}"/>
              </a:ext>
            </a:extLst>
          </p:cNvPr>
          <p:cNvPicPr>
            <a:picLocks noGrp="1" noChangeAspect="1"/>
          </p:cNvPicPr>
          <p:nvPr>
            <p:ph type="pic" sz="quarter" idx="10"/>
          </p:nvPr>
        </p:nvPicPr>
        <p:blipFill>
          <a:blip r:embed="rId3"/>
          <a:srcRect l="6178" r="6178"/>
          <a:stretch>
            <a:fillRect/>
          </a:stretch>
        </p:blipFill>
        <p:spPr>
          <a:xfrm>
            <a:off x="2052638" y="2006600"/>
            <a:ext cx="2286000" cy="2608263"/>
          </a:xfrm>
        </p:spPr>
      </p:pic>
      <p:pic>
        <p:nvPicPr>
          <p:cNvPr id="21" name="Рисунок 20" descr="Изображение выглядит как человек, Человеческое лицо, одежда, карта&#10;&#10;Содержимое, созданное искусственным интеллектом, может быть неверным.">
            <a:extLst>
              <a:ext uri="{FF2B5EF4-FFF2-40B4-BE49-F238E27FC236}">
                <a16:creationId xmlns:a16="http://schemas.microsoft.com/office/drawing/2014/main" id="{670445AC-B76B-FB48-D42D-E2D6F669F9D8}"/>
              </a:ext>
            </a:extLst>
          </p:cNvPr>
          <p:cNvPicPr>
            <a:picLocks noGrp="1" noChangeAspect="1"/>
          </p:cNvPicPr>
          <p:nvPr>
            <p:ph type="pic" sz="quarter" idx="11"/>
          </p:nvPr>
        </p:nvPicPr>
        <p:blipFill>
          <a:blip r:embed="rId4"/>
          <a:srcRect l="45797" t="9394" r="17074" b="27087"/>
          <a:stretch>
            <a:fillRect/>
          </a:stretch>
        </p:blipFill>
        <p:spPr>
          <a:xfrm>
            <a:off x="4968875" y="2006600"/>
            <a:ext cx="2286000" cy="2608263"/>
          </a:xfrm>
        </p:spPr>
      </p:pic>
      <p:pic>
        <p:nvPicPr>
          <p:cNvPr id="3" name="Рисунок 2" descr="Изображение выглядит как одежда, человек, ноутбук, компьютер&#10;&#10;Содержимое, созданное искусственным интеллектом, может быть неверным.">
            <a:extLst>
              <a:ext uri="{FF2B5EF4-FFF2-40B4-BE49-F238E27FC236}">
                <a16:creationId xmlns:a16="http://schemas.microsoft.com/office/drawing/2014/main" id="{D2309A26-6843-8A8D-A12D-F0E8EEDD23CC}"/>
              </a:ext>
            </a:extLst>
          </p:cNvPr>
          <p:cNvPicPr>
            <a:picLocks noGrp="1" noChangeAspect="1"/>
          </p:cNvPicPr>
          <p:nvPr>
            <p:ph type="pic" sz="quarter" idx="12"/>
          </p:nvPr>
        </p:nvPicPr>
        <p:blipFill>
          <a:blip r:embed="rId5"/>
          <a:srcRect l="39486" t="2300" r="20651" b="63587"/>
          <a:stretch>
            <a:fillRect/>
          </a:stretch>
        </p:blipFill>
        <p:spPr>
          <a:xfrm>
            <a:off x="7883525" y="2016125"/>
            <a:ext cx="2286000" cy="2608263"/>
          </a:xfrm>
        </p:spPr>
      </p:pic>
    </p:spTree>
    <p:extLst>
      <p:ext uri="{BB962C8B-B14F-4D97-AF65-F5344CB8AC3E}">
        <p14:creationId xmlns:p14="http://schemas.microsoft.com/office/powerpoint/2010/main" val="257562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77DE92-075C-43EC-8CB3-D334B9CF38D5}"/>
              </a:ext>
            </a:extLst>
          </p:cNvPr>
          <p:cNvSpPr>
            <a:spLocks noGrp="1"/>
          </p:cNvSpPr>
          <p:nvPr>
            <p:ph type="title"/>
          </p:nvPr>
        </p:nvSpPr>
        <p:spPr>
          <a:xfrm>
            <a:off x="880787" y="2406073"/>
            <a:ext cx="4434721" cy="1965163"/>
          </a:xfrm>
        </p:spPr>
        <p:txBody>
          <a:bodyPr rtlCol="0"/>
          <a:lstStyle>
            <a:defPPr>
              <a:defRPr lang="ru-RU"/>
            </a:defPPr>
          </a:lstStyle>
          <a:p>
            <a:r>
              <a:rPr lang="en-US" b="1" i="1" dirty="0">
                <a:latin typeface="Times New Roman" panose="02020603050405020304" pitchFamily="18" charset="0"/>
                <a:ea typeface="Calibri" panose="020F0502020204030204" pitchFamily="34" charset="0"/>
                <a:cs typeface="Times New Roman" panose="02020603050405020304" pitchFamily="18" charset="0"/>
              </a:rPr>
              <a:t>TUITION FEE</a:t>
            </a:r>
            <a:br>
              <a:rPr lang="en-US" b="1" i="1" dirty="0">
                <a:latin typeface="Times New Roman" panose="02020603050405020304" pitchFamily="18" charset="0"/>
                <a:ea typeface="Calibri" panose="020F0502020204030204" pitchFamily="34" charset="0"/>
                <a:cs typeface="Times New Roman" panose="02020603050405020304" pitchFamily="18" charset="0"/>
              </a:rPr>
            </a:br>
            <a:r>
              <a:rPr lang="en-US" b="1" i="1" dirty="0">
                <a:latin typeface="Times New Roman" panose="02020603050405020304" pitchFamily="18" charset="0"/>
                <a:ea typeface="Calibri" panose="020F0502020204030204" pitchFamily="34" charset="0"/>
                <a:cs typeface="Times New Roman" panose="02020603050405020304" pitchFamily="18" charset="0"/>
              </a:rPr>
              <a:t>13 000 ¥</a:t>
            </a:r>
          </a:p>
        </p:txBody>
      </p:sp>
      <p:sp>
        <p:nvSpPr>
          <p:cNvPr id="3" name="Объект 2">
            <a:extLst>
              <a:ext uri="{FF2B5EF4-FFF2-40B4-BE49-F238E27FC236}">
                <a16:creationId xmlns:a16="http://schemas.microsoft.com/office/drawing/2014/main" id="{065994E4-45F6-40E9-98B7-10B9F6F0503C}"/>
              </a:ext>
            </a:extLst>
          </p:cNvPr>
          <p:cNvSpPr>
            <a:spLocks noGrp="1"/>
          </p:cNvSpPr>
          <p:nvPr>
            <p:ph idx="1"/>
          </p:nvPr>
        </p:nvSpPr>
        <p:spPr>
          <a:xfrm>
            <a:off x="6302280" y="793377"/>
            <a:ext cx="5275637" cy="5847416"/>
          </a:xfrm>
        </p:spPr>
        <p:txBody>
          <a:bodyPr rtlCol="0">
            <a:noAutofit/>
          </a:bodyPr>
          <a:lstStyle>
            <a:defPPr>
              <a:defRPr lang="ru-RU"/>
            </a:defPPr>
          </a:lstStyle>
          <a:p>
            <a:r>
              <a:rPr lang="en-US" sz="2000" b="1" dirty="0">
                <a:latin typeface="Calibri" panose="020F0502020204030204" pitchFamily="34" charset="0"/>
                <a:ea typeface="Calibri" panose="020F0502020204030204" pitchFamily="34" charset="0"/>
                <a:cs typeface="Calibri" panose="020F0502020204030204" pitchFamily="34" charset="0"/>
              </a:rPr>
              <a:t>WHAT IS INCLUDED IN THE COURSE PRICE:</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Lectures and workshops </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Hotel accommodation</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Meals (breakfast, lunch)</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Lectures and workshops</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Constant communication with teachers and assistant</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Excursions</a:t>
            </a:r>
          </a:p>
          <a:p>
            <a:pPr marL="342900" indent="-342900">
              <a:buFont typeface="Wingdings" panose="05000000000000000000" pitchFamily="2" charset="2"/>
              <a:buChar char="ü"/>
            </a:pPr>
            <a:r>
              <a:rPr lang="en-US" sz="2000" dirty="0">
                <a:latin typeface="Calibri" panose="020F0502020204030204" pitchFamily="34" charset="0"/>
                <a:ea typeface="Calibri" panose="020F0502020204030204" pitchFamily="34" charset="0"/>
                <a:cs typeface="Calibri" panose="020F0502020204030204" pitchFamily="34" charset="0"/>
              </a:rPr>
              <a:t>Certificate upon completion of the course</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WHAT IS NOT INCLUDED IN THE COURSE PRICE:</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Flights</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Personal expenses</a:t>
            </a:r>
          </a:p>
          <a:p>
            <a:endParaRPr lang="ru-RU"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Номер слайда 6">
            <a:extLst>
              <a:ext uri="{FF2B5EF4-FFF2-40B4-BE49-F238E27FC236}">
                <a16:creationId xmlns:a16="http://schemas.microsoft.com/office/drawing/2014/main" id="{D1B871D8-7F53-435E-8E05-EEF9FB71147C}"/>
              </a:ext>
            </a:extLst>
          </p:cNvPr>
          <p:cNvSpPr>
            <a:spLocks noGrp="1"/>
          </p:cNvSpPr>
          <p:nvPr>
            <p:ph type="sldNum" sz="quarter" idx="12"/>
          </p:nvPr>
        </p:nvSpPr>
        <p:spPr/>
        <p:txBody>
          <a:bodyPr rtlCol="0"/>
          <a:lstStyle>
            <a:defPPr>
              <a:defRPr lang="ru-RU"/>
            </a:defPPr>
          </a:lstStyle>
          <a:p>
            <a:pPr rtl="0"/>
            <a:fld id="{294A09A9-5501-47C1-A89A-A340965A2BE2}" type="slidenum">
              <a:rPr lang="ru-RU" smtClean="0"/>
              <a:pPr rtl="0"/>
              <a:t>8</a:t>
            </a:fld>
            <a:endParaRPr lang="ru-RU" dirty="0"/>
          </a:p>
        </p:txBody>
      </p:sp>
    </p:spTree>
    <p:extLst>
      <p:ext uri="{BB962C8B-B14F-4D97-AF65-F5344CB8AC3E}">
        <p14:creationId xmlns:p14="http://schemas.microsoft.com/office/powerpoint/2010/main" val="108760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329403" y="299507"/>
            <a:ext cx="5221620" cy="6258985"/>
          </a:xfrm>
          <a:prstGeom prst="rect">
            <a:avLst/>
          </a:prstGeom>
          <a:gradFill flip="none" rotWithShape="1">
            <a:gsLst>
              <a:gs pos="100000">
                <a:schemeClr val="accent4">
                  <a:alpha val="10000"/>
                </a:schemeClr>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a:extLst>
              <a:ext uri="{FF2B5EF4-FFF2-40B4-BE49-F238E27FC236}">
                <a16:creationId xmlns:a16="http://schemas.microsoft.com/office/drawing/2014/main" id="{56C9419A-CFA6-4C0B-9B57-57594DAD8B0A}"/>
              </a:ext>
            </a:extLst>
          </p:cNvPr>
          <p:cNvSpPr>
            <a:spLocks noGrp="1"/>
          </p:cNvSpPr>
          <p:nvPr>
            <p:ph type="title"/>
          </p:nvPr>
        </p:nvSpPr>
        <p:spPr>
          <a:xfrm>
            <a:off x="6271561" y="252743"/>
            <a:ext cx="5373592" cy="1199539"/>
          </a:xfrm>
        </p:spPr>
        <p:txBody>
          <a:bodyPr rtlCol="0">
            <a:noAutofit/>
          </a:bodyPr>
          <a:lstStyle>
            <a:defPPr>
              <a:defRPr lang="ru-RU"/>
            </a:defPPr>
          </a:lstStyle>
          <a:p>
            <a:r>
              <a:rPr lang="en-US" sz="4500" dirty="0">
                <a:solidFill>
                  <a:schemeClr val="bg1"/>
                </a:solidFill>
                <a:latin typeface="Times New Roman" panose="02020603050405020304" pitchFamily="18" charset="0"/>
                <a:cs typeface="Times New Roman" panose="02020603050405020304" pitchFamily="18" charset="0"/>
              </a:rPr>
              <a:t>IMPORTANT DATES</a:t>
            </a:r>
            <a:endParaRPr lang="ru-RU" sz="4500" dirty="0">
              <a:solidFill>
                <a:schemeClr val="bg1"/>
              </a:solidFill>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98ED082-1206-4887-856E-36B49E90DA99}"/>
              </a:ext>
            </a:extLst>
          </p:cNvPr>
          <p:cNvSpPr>
            <a:spLocks noGrp="1"/>
          </p:cNvSpPr>
          <p:nvPr>
            <p:ph idx="1"/>
          </p:nvPr>
        </p:nvSpPr>
        <p:spPr>
          <a:xfrm>
            <a:off x="6392583" y="1721223"/>
            <a:ext cx="5144993" cy="4648573"/>
          </a:xfrm>
        </p:spPr>
        <p:txBody>
          <a:bodyPr rtlCol="0">
            <a:normAutofit/>
          </a:bodyPr>
          <a:lstStyle>
            <a:defPPr>
              <a:defRPr lang="ru-RU"/>
            </a:defPPr>
          </a:lstStyle>
          <a:p>
            <a:r>
              <a:rPr lang="en-US" sz="2000" b="1" dirty="0">
                <a:latin typeface="Calibri" panose="020F0502020204030204" pitchFamily="34" charset="0"/>
                <a:ea typeface="Calibri" panose="020F0502020204030204" pitchFamily="34" charset="0"/>
                <a:cs typeface="Calibri" panose="020F0502020204030204" pitchFamily="34" charset="0"/>
              </a:rPr>
              <a:t>October 1, 2025 </a:t>
            </a:r>
            <a:r>
              <a:rPr lang="en-US" sz="2000" dirty="0">
                <a:latin typeface="Calibri" panose="020F0502020204030204" pitchFamily="34" charset="0"/>
                <a:ea typeface="Calibri" panose="020F0502020204030204" pitchFamily="34" charset="0"/>
                <a:cs typeface="Calibri" panose="020F0502020204030204" pitchFamily="34" charset="0"/>
              </a:rPr>
              <a:t>– the start of the admission</a:t>
            </a:r>
          </a:p>
          <a:p>
            <a:r>
              <a:rPr lang="en-US" sz="2000" b="1" dirty="0">
                <a:latin typeface="Calibri" panose="020F0502020204030204" pitchFamily="34" charset="0"/>
                <a:ea typeface="Calibri" panose="020F0502020204030204" pitchFamily="34" charset="0"/>
                <a:cs typeface="Calibri" panose="020F0502020204030204" pitchFamily="34" charset="0"/>
              </a:rPr>
              <a:t>December 1, 2025 </a:t>
            </a:r>
            <a:r>
              <a:rPr lang="en-US" sz="2000" dirty="0">
                <a:latin typeface="Calibri" panose="020F0502020204030204" pitchFamily="34" charset="0"/>
                <a:ea typeface="Calibri" panose="020F0502020204030204" pitchFamily="34" charset="0"/>
                <a:cs typeface="Calibri" panose="020F0502020204030204" pitchFamily="34" charset="0"/>
              </a:rPr>
              <a:t>– the end of admission on the program</a:t>
            </a:r>
          </a:p>
          <a:p>
            <a:r>
              <a:rPr lang="en-US" sz="2000" b="1" dirty="0">
                <a:latin typeface="Calibri" panose="020F0502020204030204" pitchFamily="34" charset="0"/>
                <a:ea typeface="Calibri" panose="020F0502020204030204" pitchFamily="34" charset="0"/>
                <a:cs typeface="Calibri" panose="020F0502020204030204" pitchFamily="34" charset="0"/>
              </a:rPr>
              <a:t>December 1 – </a:t>
            </a:r>
            <a:r>
              <a:rPr lang="ru-RU" sz="2000" b="1" dirty="0">
                <a:latin typeface="Calibri" panose="020F0502020204030204" pitchFamily="34" charset="0"/>
                <a:ea typeface="Calibri" panose="020F0502020204030204" pitchFamily="34" charset="0"/>
                <a:cs typeface="Calibri" panose="020F0502020204030204" pitchFamily="34" charset="0"/>
              </a:rPr>
              <a:t>3</a:t>
            </a:r>
            <a:r>
              <a:rPr lang="en-US" sz="2000" b="1" dirty="0">
                <a:latin typeface="Calibri" panose="020F0502020204030204" pitchFamily="34" charset="0"/>
                <a:ea typeface="Calibri" panose="020F0502020204030204" pitchFamily="34" charset="0"/>
                <a:cs typeface="Calibri" panose="020F0502020204030204" pitchFamily="34" charset="0"/>
              </a:rPr>
              <a:t>0, 2025 </a:t>
            </a:r>
            <a:r>
              <a:rPr lang="en-US" sz="2000" dirty="0">
                <a:latin typeface="Calibri" panose="020F0502020204030204" pitchFamily="34" charset="0"/>
                <a:ea typeface="Calibri" panose="020F0502020204030204" pitchFamily="34" charset="0"/>
                <a:cs typeface="Calibri" panose="020F0502020204030204" pitchFamily="34" charset="0"/>
              </a:rPr>
              <a:t>– HSE preparing agreements</a:t>
            </a:r>
          </a:p>
          <a:p>
            <a:r>
              <a:rPr lang="en-US" sz="2000" b="1" dirty="0">
                <a:latin typeface="Calibri" panose="020F0502020204030204" pitchFamily="34" charset="0"/>
                <a:ea typeface="Calibri" panose="020F0502020204030204" pitchFamily="34" charset="0"/>
                <a:cs typeface="Calibri" panose="020F0502020204030204" pitchFamily="34" charset="0"/>
              </a:rPr>
              <a:t>December 10, 2025 – January 15, 2026 </a:t>
            </a:r>
            <a:r>
              <a:rPr lang="en-US" sz="2000" dirty="0">
                <a:latin typeface="Calibri" panose="020F0502020204030204" pitchFamily="34" charset="0"/>
                <a:ea typeface="Calibri" panose="020F0502020204030204" pitchFamily="34" charset="0"/>
                <a:cs typeface="Calibri" panose="020F0502020204030204" pitchFamily="34" charset="0"/>
              </a:rPr>
              <a:t>– the payment dates</a:t>
            </a:r>
          </a:p>
          <a:p>
            <a:r>
              <a:rPr lang="en-US" sz="2000" b="1" dirty="0">
                <a:latin typeface="Calibri" panose="020F0502020204030204" pitchFamily="34" charset="0"/>
                <a:ea typeface="Calibri" panose="020F0502020204030204" pitchFamily="34" charset="0"/>
                <a:cs typeface="Calibri" panose="020F0502020204030204" pitchFamily="34" charset="0"/>
              </a:rPr>
              <a:t>February 1, 2026 </a:t>
            </a:r>
            <a:r>
              <a:rPr lang="en-US" sz="2000" dirty="0">
                <a:latin typeface="Calibri" panose="020F0502020204030204" pitchFamily="34" charset="0"/>
                <a:ea typeface="Calibri" panose="020F0502020204030204" pitchFamily="34" charset="0"/>
                <a:cs typeface="Calibri" panose="020F0502020204030204" pitchFamily="34" charset="0"/>
              </a:rPr>
              <a:t>– meeting of students at the airport and check-in at the hotel</a:t>
            </a:r>
          </a:p>
          <a:p>
            <a:r>
              <a:rPr lang="en-US" sz="2000" b="1" dirty="0">
                <a:latin typeface="Calibri" panose="020F0502020204030204" pitchFamily="34" charset="0"/>
                <a:ea typeface="Calibri" panose="020F0502020204030204" pitchFamily="34" charset="0"/>
                <a:cs typeface="Calibri" panose="020F0502020204030204" pitchFamily="34" charset="0"/>
              </a:rPr>
              <a:t>February 2 – February 10, 2026 </a:t>
            </a:r>
            <a:r>
              <a:rPr lang="en-US" sz="2000" dirty="0">
                <a:latin typeface="Calibri" panose="020F0502020204030204" pitchFamily="34" charset="0"/>
                <a:ea typeface="Calibri" panose="020F0502020204030204" pitchFamily="34" charset="0"/>
                <a:cs typeface="Calibri" panose="020F0502020204030204" pitchFamily="34" charset="0"/>
              </a:rPr>
              <a:t>– study days in HSE, excursions and extracurricular activities</a:t>
            </a:r>
          </a:p>
          <a:p>
            <a:r>
              <a:rPr lang="en-US" sz="2000" b="1" dirty="0">
                <a:latin typeface="Calibri" panose="020F0502020204030204" pitchFamily="34" charset="0"/>
                <a:ea typeface="Calibri" panose="020F0502020204030204" pitchFamily="34" charset="0"/>
                <a:cs typeface="Calibri" panose="020F0502020204030204" pitchFamily="34" charset="0"/>
              </a:rPr>
              <a:t>February 10</a:t>
            </a:r>
            <a:r>
              <a:rPr lang="en-US" sz="2000" dirty="0">
                <a:latin typeface="Calibri" panose="020F0502020204030204" pitchFamily="34" charset="0"/>
                <a:ea typeface="Calibri" panose="020F0502020204030204" pitchFamily="34" charset="0"/>
                <a:cs typeface="Calibri" panose="020F0502020204030204" pitchFamily="34" charset="0"/>
              </a:rPr>
              <a:t> – closing ceremony</a:t>
            </a:r>
          </a:p>
          <a:p>
            <a:r>
              <a:rPr lang="en-US" sz="2000" b="1" dirty="0">
                <a:latin typeface="Calibri" panose="020F0502020204030204" pitchFamily="34" charset="0"/>
                <a:ea typeface="Calibri" panose="020F0502020204030204" pitchFamily="34" charset="0"/>
                <a:cs typeface="Calibri" panose="020F0502020204030204" pitchFamily="34" charset="0"/>
              </a:rPr>
              <a:t>February 11</a:t>
            </a:r>
            <a:r>
              <a:rPr lang="en-US" sz="2000" dirty="0">
                <a:latin typeface="Calibri" panose="020F0502020204030204" pitchFamily="34" charset="0"/>
                <a:ea typeface="Calibri" panose="020F0502020204030204" pitchFamily="34" charset="0"/>
                <a:cs typeface="Calibri" panose="020F0502020204030204" pitchFamily="34" charset="0"/>
              </a:rPr>
              <a:t> – departure</a:t>
            </a:r>
          </a:p>
        </p:txBody>
      </p:sp>
      <p:sp>
        <p:nvSpPr>
          <p:cNvPr id="10" name="Номер слайда 9">
            <a:extLst>
              <a:ext uri="{FF2B5EF4-FFF2-40B4-BE49-F238E27FC236}">
                <a16:creationId xmlns:a16="http://schemas.microsoft.com/office/drawing/2014/main" id="{8AC5BA90-3BE1-4D71-A618-45B4BD8ADA53}"/>
              </a:ext>
            </a:extLst>
          </p:cNvPr>
          <p:cNvSpPr>
            <a:spLocks noGrp="1"/>
          </p:cNvSpPr>
          <p:nvPr>
            <p:ph type="sldNum" sz="quarter" idx="13"/>
          </p:nvPr>
        </p:nvSpPr>
        <p:spPr/>
        <p:txBody>
          <a:bodyPr rtlCol="0"/>
          <a:lstStyle>
            <a:defPPr>
              <a:defRPr lang="ru-RU"/>
            </a:defPPr>
          </a:lstStyle>
          <a:p>
            <a:pPr rtl="0"/>
            <a:fld id="{294A09A9-5501-47C1-A89A-A340965A2BE2}" type="slidenum">
              <a:rPr lang="ru-RU" smtClean="0"/>
              <a:pPr rtl="0"/>
              <a:t>9</a:t>
            </a:fld>
            <a:endParaRPr lang="ru-RU" dirty="0"/>
          </a:p>
        </p:txBody>
      </p:sp>
      <p:pic>
        <p:nvPicPr>
          <p:cNvPr id="13" name="Рисунок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193" r="20193"/>
          <a:stretch>
            <a:fillRect/>
          </a:stretch>
        </p:blipFill>
        <p:spPr>
          <a:effectLst/>
        </p:spPr>
      </p:pic>
    </p:spTree>
    <p:extLst>
      <p:ext uri="{BB962C8B-B14F-4D97-AF65-F5344CB8AC3E}">
        <p14:creationId xmlns:p14="http://schemas.microsoft.com/office/powerpoint/2010/main" val="3548834685"/>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D3B2D6-6B1C-4F64-807F-0FF223861F6A}">
  <ds:schemaRefs>
    <ds:schemaRef ds:uri="http://schemas.microsoft.com/sharepoint/v3/contenttype/forms"/>
  </ds:schemaRefs>
</ds:datastoreItem>
</file>

<file path=customXml/itemProps2.xml><?xml version="1.0" encoding="utf-8"?>
<ds:datastoreItem xmlns:ds="http://schemas.openxmlformats.org/officeDocument/2006/customXml" ds:itemID="{33A5D3A3-379F-4885-9B8F-586D59BB1A8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5580B19-6BDD-4CE4-B66E-A7A0D928F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_GradientVTI</Template>
  <TotalTime>0</TotalTime>
  <Words>641</Words>
  <Application>Microsoft Macintosh PowerPoint</Application>
  <PresentationFormat>Широкоэкранный</PresentationFormat>
  <Paragraphs>88</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Times New Roman</vt:lpstr>
      <vt:lpstr>Univers</vt:lpstr>
      <vt:lpstr>Wingdings</vt:lpstr>
      <vt:lpstr>GradientVTI</vt:lpstr>
      <vt:lpstr>Winter school MIEM HSE 2026 </vt:lpstr>
      <vt:lpstr>THE MAIN IDEA OF THE PROGRAM</vt:lpstr>
      <vt:lpstr>WHAT WILL YOU STUDY?</vt:lpstr>
      <vt:lpstr>BENEFITS OF THE PROGRAM</vt:lpstr>
      <vt:lpstr>What will you see</vt:lpstr>
      <vt:lpstr>WHY US?</vt:lpstr>
      <vt:lpstr>OUR PROFESSORS</vt:lpstr>
      <vt:lpstr>TUITION FEE 13 000 ¥</vt:lpstr>
      <vt:lpstr>IMPORTANT DATES</vt:lpstr>
      <vt:lpstr>PLEASE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2021-04-27T15:34:38Z</dcterms:created>
  <dcterms:modified xsi:type="dcterms:W3CDTF">2025-10-06T08:34:01Z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