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4"/>
  </p:notesMasterIdLst>
  <p:sldIdLst>
    <p:sldId id="271" r:id="rId5"/>
    <p:sldId id="273" r:id="rId6"/>
    <p:sldId id="283" r:id="rId7"/>
    <p:sldId id="276" r:id="rId8"/>
    <p:sldId id="284" r:id="rId9"/>
    <p:sldId id="285" r:id="rId10"/>
    <p:sldId id="286" r:id="rId11"/>
    <p:sldId id="287" r:id="rId12"/>
    <p:sldId id="288" r:id="rId13"/>
  </p:sldIdLst>
  <p:sldSz cx="12192000" cy="6858000"/>
  <p:notesSz cx="7104063" cy="10234613"/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25" userDrawn="1">
          <p15:clr>
            <a:srgbClr val="A4A3A4"/>
          </p15:clr>
        </p15:guide>
        <p15:guide id="4" pos="1209" userDrawn="1">
          <p15:clr>
            <a:srgbClr val="A4A3A4"/>
          </p15:clr>
        </p15:guide>
        <p15:guide id="5" pos="2955" userDrawn="1">
          <p15:clr>
            <a:srgbClr val="A4A3A4"/>
          </p15:clr>
        </p15:guide>
        <p15:guide id="6" pos="2071" userDrawn="1">
          <p15:clr>
            <a:srgbClr val="A4A3A4"/>
          </p15:clr>
        </p15:guide>
        <p15:guide id="9" pos="3840" userDrawn="1">
          <p15:clr>
            <a:srgbClr val="A4A3A4"/>
          </p15:clr>
        </p15:guide>
        <p15:guide id="10" pos="4702" userDrawn="1">
          <p15:clr>
            <a:srgbClr val="A4A3A4"/>
          </p15:clr>
        </p15:guide>
        <p15:guide id="11" pos="5586" userDrawn="1">
          <p15:clr>
            <a:srgbClr val="A4A3A4"/>
          </p15:clr>
        </p15:guide>
        <p15:guide id="12" pos="7333" userDrawn="1">
          <p15:clr>
            <a:srgbClr val="A4A3A4"/>
          </p15:clr>
        </p15:guide>
        <p15:guide id="13" orient="horz" pos="3974" userDrawn="1">
          <p15:clr>
            <a:srgbClr val="A4A3A4"/>
          </p15:clr>
        </p15:guide>
        <p15:guide id="15" pos="6471" userDrawn="1">
          <p15:clr>
            <a:srgbClr val="A4A3A4"/>
          </p15:clr>
        </p15:guide>
        <p15:guide id="16" orient="horz" pos="91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 userDrawn="1">
          <p15:clr>
            <a:srgbClr val="A4A3A4"/>
          </p15:clr>
        </p15:guide>
        <p15:guide id="2" pos="223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Кутьков Юрий Юрьевич" initials="КЮЮ" lastIdx="4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B457A"/>
    <a:srgbClr val="029C63"/>
    <a:srgbClr val="E61F3D"/>
    <a:srgbClr val="4D79C7"/>
    <a:srgbClr val="4472C4"/>
    <a:srgbClr val="FFFFFF"/>
    <a:srgbClr val="96628C"/>
    <a:srgbClr val="11A0D7"/>
    <a:srgbClr val="CD5A5A"/>
    <a:srgbClr val="FFD7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4C21501-8AC7-D24B-9BD4-4AB280FA19DE}" v="6" dt="2021-11-26T18:08:21.52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043"/>
    <p:restoredTop sz="94722"/>
  </p:normalViewPr>
  <p:slideViewPr>
    <p:cSldViewPr snapToGrid="0" snapToObjects="1">
      <p:cViewPr varScale="1">
        <p:scale>
          <a:sx n="105" d="100"/>
          <a:sy n="105" d="100"/>
        </p:scale>
        <p:origin x="1038" y="96"/>
      </p:cViewPr>
      <p:guideLst>
        <p:guide pos="325"/>
        <p:guide pos="1209"/>
        <p:guide pos="2955"/>
        <p:guide pos="2071"/>
        <p:guide pos="3840"/>
        <p:guide pos="4702"/>
        <p:guide pos="5586"/>
        <p:guide pos="7333"/>
        <p:guide orient="horz" pos="3974"/>
        <p:guide pos="6471"/>
        <p:guide orient="horz" pos="91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napToObjects="1">
      <p:cViewPr varScale="1">
        <p:scale>
          <a:sx n="134" d="100"/>
          <a:sy n="134" d="100"/>
        </p:scale>
        <p:origin x="3648" y="184"/>
      </p:cViewPr>
      <p:guideLst>
        <p:guide orient="horz" pos="3224"/>
        <p:guide pos="223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Relationship Id="rId27" Type="http://schemas.microsoft.com/office/2015/10/relationships/revisionInfo" Target="revisionInfo.xml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hyperlink" Target="https://studyabroad.hse.ru/catalogue" TargetMode="External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hyperlink" Target="https://studyabroad.hse.ru/submission" TargetMode="External"/><Relationship Id="rId2" Type="http://schemas.openxmlformats.org/officeDocument/2006/relationships/hyperlink" Target="https://studyabroad.hse.ru/documents" TargetMode="External"/><Relationship Id="rId1" Type="http://schemas.openxmlformats.org/officeDocument/2006/relationships/hyperlink" Target="https://studyabroad.hse.ru/documents#documents" TargetMode="External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hyperlink" Target="https://studyabroad.hse.ru/catalogue" TargetMode="External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hyperlink" Target="https://studyabroad.hse.ru/submission" TargetMode="External"/><Relationship Id="rId2" Type="http://schemas.openxmlformats.org/officeDocument/2006/relationships/hyperlink" Target="https://studyabroad.hse.ru/documents" TargetMode="External"/><Relationship Id="rId1" Type="http://schemas.openxmlformats.org/officeDocument/2006/relationships/hyperlink" Target="https://studyabroad.hse.ru/documents#documents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4D30A1E-3955-4F32-9663-274610A3B954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92B657B-FAAC-428C-A926-FCD56E28DC47}">
      <dgm:prSet phldrT="[Текст]" custT="1"/>
      <dgm:spPr>
        <a:noFill/>
        <a:ln>
          <a:solidFill>
            <a:srgbClr val="2B457A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2B457A"/>
              </a:solidFill>
              <a:latin typeface="HSE Sans" panose="02000000000000000000" pitchFamily="50" charset="-52"/>
            </a:rPr>
            <a:t>1. Международная мобильность: что это такое и как принять участие?</a:t>
          </a:r>
          <a:endParaRPr lang="ru-RU" sz="1200" dirty="0">
            <a:solidFill>
              <a:srgbClr val="2B457A"/>
            </a:solidFill>
            <a:latin typeface="HSE Sans" panose="02000000000000000000" pitchFamily="50" charset="-52"/>
          </a:endParaRPr>
        </a:p>
      </dgm:t>
    </dgm:pt>
    <dgm:pt modelId="{03FCEA85-8057-480E-B710-097353E3AE8C}" type="parTrans" cxnId="{0D4A99E6-75A2-4245-85D6-5394D7E3535B}">
      <dgm:prSet/>
      <dgm:spPr/>
      <dgm:t>
        <a:bodyPr/>
        <a:lstStyle/>
        <a:p>
          <a:endParaRPr lang="ru-RU" sz="1200">
            <a:solidFill>
              <a:srgbClr val="2B457A"/>
            </a:solidFill>
          </a:endParaRPr>
        </a:p>
      </dgm:t>
    </dgm:pt>
    <dgm:pt modelId="{6BA1CD61-B8CD-4C30-9F77-3097E70D6333}" type="sibTrans" cxnId="{0D4A99E6-75A2-4245-85D6-5394D7E3535B}">
      <dgm:prSet/>
      <dgm:spPr/>
      <dgm:t>
        <a:bodyPr/>
        <a:lstStyle/>
        <a:p>
          <a:endParaRPr lang="ru-RU" sz="1200">
            <a:solidFill>
              <a:srgbClr val="2B457A"/>
            </a:solidFill>
          </a:endParaRPr>
        </a:p>
      </dgm:t>
    </dgm:pt>
    <dgm:pt modelId="{E2AE3DCF-C74D-4AD2-8F5F-D3F2212636DC}">
      <dgm:prSet phldrT="[Текст]" custT="1"/>
      <dgm:spPr>
        <a:noFill/>
        <a:ln>
          <a:solidFill>
            <a:srgbClr val="2B457A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2B457A"/>
              </a:solidFill>
              <a:latin typeface="HSE Sans" panose="02000000000000000000" pitchFamily="50" charset="-52"/>
            </a:rPr>
            <a:t>3. Как выбрать университет?</a:t>
          </a:r>
          <a:endParaRPr lang="ru-RU" sz="1200" dirty="0">
            <a:solidFill>
              <a:srgbClr val="2B457A"/>
            </a:solidFill>
            <a:latin typeface="HSE Sans" panose="02000000000000000000" pitchFamily="50" charset="-52"/>
          </a:endParaRPr>
        </a:p>
      </dgm:t>
    </dgm:pt>
    <dgm:pt modelId="{649D78F9-3D46-403B-9A20-1E0F31F62763}" type="parTrans" cxnId="{7D6EA299-3B03-4838-8D2C-C83298D800F8}">
      <dgm:prSet/>
      <dgm:spPr/>
      <dgm:t>
        <a:bodyPr/>
        <a:lstStyle/>
        <a:p>
          <a:endParaRPr lang="ru-RU" sz="1200">
            <a:solidFill>
              <a:srgbClr val="2B457A"/>
            </a:solidFill>
          </a:endParaRPr>
        </a:p>
      </dgm:t>
    </dgm:pt>
    <dgm:pt modelId="{6EAA1011-6236-4FD4-BCED-0CF69FE6B721}" type="sibTrans" cxnId="{7D6EA299-3B03-4838-8D2C-C83298D800F8}">
      <dgm:prSet/>
      <dgm:spPr/>
      <dgm:t>
        <a:bodyPr/>
        <a:lstStyle/>
        <a:p>
          <a:endParaRPr lang="ru-RU" sz="1200">
            <a:solidFill>
              <a:srgbClr val="2B457A"/>
            </a:solidFill>
          </a:endParaRPr>
        </a:p>
      </dgm:t>
    </dgm:pt>
    <dgm:pt modelId="{AEE327AE-7157-48F1-AB3C-E1CC2CC2E178}">
      <dgm:prSet custT="1"/>
      <dgm:spPr>
        <a:noFill/>
        <a:ln>
          <a:solidFill>
            <a:srgbClr val="2B457A"/>
          </a:solidFill>
        </a:ln>
      </dgm:spPr>
      <dgm:t>
        <a:bodyPr/>
        <a:lstStyle/>
        <a:p>
          <a:r>
            <a:rPr lang="ru-RU" sz="1200" b="1" smtClean="0">
              <a:solidFill>
                <a:srgbClr val="2B457A"/>
              </a:solidFill>
              <a:latin typeface="HSE Sans" panose="02000000000000000000" pitchFamily="50" charset="-52"/>
            </a:rPr>
            <a:t>2. Что такое общеуниверситетский конкурс?</a:t>
          </a:r>
          <a:endParaRPr lang="ru-RU" sz="1200" b="1" dirty="0" smtClean="0">
            <a:solidFill>
              <a:srgbClr val="2B457A"/>
            </a:solidFill>
            <a:latin typeface="HSE Sans" panose="02000000000000000000" pitchFamily="50" charset="-52"/>
          </a:endParaRPr>
        </a:p>
      </dgm:t>
    </dgm:pt>
    <dgm:pt modelId="{9AB3E53B-00B5-4651-8615-1F06DD8A18DF}" type="parTrans" cxnId="{F9F3AAB9-F0C6-4C30-B84E-CB311387A73D}">
      <dgm:prSet/>
      <dgm:spPr/>
      <dgm:t>
        <a:bodyPr/>
        <a:lstStyle/>
        <a:p>
          <a:endParaRPr lang="ru-RU" sz="1200">
            <a:solidFill>
              <a:srgbClr val="2B457A"/>
            </a:solidFill>
          </a:endParaRPr>
        </a:p>
      </dgm:t>
    </dgm:pt>
    <dgm:pt modelId="{C825AF9F-C9AE-42B7-90E1-E84746F06C0A}" type="sibTrans" cxnId="{F9F3AAB9-F0C6-4C30-B84E-CB311387A73D}">
      <dgm:prSet/>
      <dgm:spPr/>
      <dgm:t>
        <a:bodyPr/>
        <a:lstStyle/>
        <a:p>
          <a:endParaRPr lang="ru-RU" sz="1200">
            <a:solidFill>
              <a:srgbClr val="2B457A"/>
            </a:solidFill>
          </a:endParaRPr>
        </a:p>
      </dgm:t>
    </dgm:pt>
    <dgm:pt modelId="{6C1CC8F2-7634-4A76-822C-4B67AFA4DF88}">
      <dgm:prSet custT="1"/>
      <dgm:spPr>
        <a:noFill/>
        <a:ln>
          <a:solidFill>
            <a:srgbClr val="2B457A"/>
          </a:solidFill>
        </a:ln>
      </dgm:spPr>
      <dgm:t>
        <a:bodyPr/>
        <a:lstStyle/>
        <a:p>
          <a:r>
            <a:rPr lang="ru-RU" sz="1200" b="1" smtClean="0">
              <a:solidFill>
                <a:srgbClr val="2B457A"/>
              </a:solidFill>
              <a:latin typeface="HSE Sans" panose="02000000000000000000" pitchFamily="50" charset="-52"/>
            </a:rPr>
            <a:t>4. Как оценить свои шансы?</a:t>
          </a:r>
          <a:endParaRPr lang="ru-RU" sz="1200" b="1" dirty="0" smtClean="0">
            <a:solidFill>
              <a:srgbClr val="2B457A"/>
            </a:solidFill>
            <a:latin typeface="HSE Sans" panose="02000000000000000000" pitchFamily="50" charset="-52"/>
          </a:endParaRPr>
        </a:p>
      </dgm:t>
    </dgm:pt>
    <dgm:pt modelId="{2DEBF462-9C24-4BC5-B615-BC267D351619}" type="parTrans" cxnId="{778315A9-950A-4726-AD2E-86C32B46DC48}">
      <dgm:prSet/>
      <dgm:spPr/>
      <dgm:t>
        <a:bodyPr/>
        <a:lstStyle/>
        <a:p>
          <a:endParaRPr lang="ru-RU" sz="1200">
            <a:solidFill>
              <a:srgbClr val="2B457A"/>
            </a:solidFill>
          </a:endParaRPr>
        </a:p>
      </dgm:t>
    </dgm:pt>
    <dgm:pt modelId="{640D80AB-9BBC-4DA3-B9B1-B0B818E2321C}" type="sibTrans" cxnId="{778315A9-950A-4726-AD2E-86C32B46DC48}">
      <dgm:prSet/>
      <dgm:spPr/>
      <dgm:t>
        <a:bodyPr/>
        <a:lstStyle/>
        <a:p>
          <a:endParaRPr lang="ru-RU" sz="1200">
            <a:solidFill>
              <a:srgbClr val="2B457A"/>
            </a:solidFill>
          </a:endParaRPr>
        </a:p>
      </dgm:t>
    </dgm:pt>
    <dgm:pt modelId="{7A5B766C-CE44-4BEB-95B2-7B1EB86BA503}">
      <dgm:prSet custT="1"/>
      <dgm:spPr>
        <a:noFill/>
        <a:ln>
          <a:solidFill>
            <a:srgbClr val="2B457A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2B457A"/>
              </a:solidFill>
              <a:latin typeface="HSE Sans" panose="02000000000000000000" pitchFamily="50" charset="-52"/>
            </a:rPr>
            <a:t>5. Как подать заявку?</a:t>
          </a:r>
        </a:p>
      </dgm:t>
    </dgm:pt>
    <dgm:pt modelId="{5A82268A-BDBB-48DC-9D51-E037006B25E8}" type="parTrans" cxnId="{84C43E39-07AF-44A6-A75B-FC9377E8609E}">
      <dgm:prSet/>
      <dgm:spPr/>
      <dgm:t>
        <a:bodyPr/>
        <a:lstStyle/>
        <a:p>
          <a:endParaRPr lang="ru-RU" sz="1200">
            <a:solidFill>
              <a:srgbClr val="2B457A"/>
            </a:solidFill>
          </a:endParaRPr>
        </a:p>
      </dgm:t>
    </dgm:pt>
    <dgm:pt modelId="{E805389D-EB9E-447E-A5D5-7F3FC6E1EED3}" type="sibTrans" cxnId="{84C43E39-07AF-44A6-A75B-FC9377E8609E}">
      <dgm:prSet/>
      <dgm:spPr/>
      <dgm:t>
        <a:bodyPr/>
        <a:lstStyle/>
        <a:p>
          <a:endParaRPr lang="ru-RU" sz="1200">
            <a:solidFill>
              <a:srgbClr val="2B457A"/>
            </a:solidFill>
          </a:endParaRPr>
        </a:p>
      </dgm:t>
    </dgm:pt>
    <dgm:pt modelId="{1FACEE4C-602A-4299-9DB9-FE0A3E98D42E}">
      <dgm:prSet custT="1"/>
      <dgm:spPr>
        <a:noFill/>
        <a:ln>
          <a:solidFill>
            <a:srgbClr val="2B457A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2B457A"/>
              </a:solidFill>
              <a:latin typeface="HSE Sans" panose="02000000000000000000" pitchFamily="50" charset="-52"/>
            </a:rPr>
            <a:t>6. Кому задавать вопросы?</a:t>
          </a:r>
        </a:p>
      </dgm:t>
    </dgm:pt>
    <dgm:pt modelId="{1A99C5B1-2930-4137-8820-079CF6E04CCE}" type="parTrans" cxnId="{181D7B32-1878-4F2A-BE36-66767D392537}">
      <dgm:prSet/>
      <dgm:spPr/>
      <dgm:t>
        <a:bodyPr/>
        <a:lstStyle/>
        <a:p>
          <a:endParaRPr lang="ru-RU" sz="1200">
            <a:solidFill>
              <a:srgbClr val="2B457A"/>
            </a:solidFill>
          </a:endParaRPr>
        </a:p>
      </dgm:t>
    </dgm:pt>
    <dgm:pt modelId="{35AC5E28-4B2A-4060-8778-0EAB8FF96EC9}" type="sibTrans" cxnId="{181D7B32-1878-4F2A-BE36-66767D392537}">
      <dgm:prSet/>
      <dgm:spPr/>
      <dgm:t>
        <a:bodyPr/>
        <a:lstStyle/>
        <a:p>
          <a:endParaRPr lang="ru-RU" sz="1200">
            <a:solidFill>
              <a:srgbClr val="2B457A"/>
            </a:solidFill>
          </a:endParaRPr>
        </a:p>
      </dgm:t>
    </dgm:pt>
    <dgm:pt modelId="{F5F19A7D-871E-49D0-AACA-A9ACE7B8DEB0}" type="pres">
      <dgm:prSet presAssocID="{74D30A1E-3955-4F32-9663-274610A3B95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C5419FD-BA93-4652-8297-88D61632B6E5}" type="pres">
      <dgm:prSet presAssocID="{092B657B-FAAC-428C-A926-FCD56E28DC47}" presName="parentLin" presStyleCnt="0"/>
      <dgm:spPr/>
    </dgm:pt>
    <dgm:pt modelId="{5F21788E-B86C-49B6-9E10-9D1237056851}" type="pres">
      <dgm:prSet presAssocID="{092B657B-FAAC-428C-A926-FCD56E28DC47}" presName="parentLeftMargin" presStyleLbl="node1" presStyleIdx="0" presStyleCnt="6"/>
      <dgm:spPr/>
      <dgm:t>
        <a:bodyPr/>
        <a:lstStyle/>
        <a:p>
          <a:endParaRPr lang="ru-RU"/>
        </a:p>
      </dgm:t>
    </dgm:pt>
    <dgm:pt modelId="{3872AE39-14F7-473A-A139-D09335A926AC}" type="pres">
      <dgm:prSet presAssocID="{092B657B-FAAC-428C-A926-FCD56E28DC47}" presName="parentText" presStyleLbl="node1" presStyleIdx="0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C74595-362F-4634-9E85-E06DA5102DA8}" type="pres">
      <dgm:prSet presAssocID="{092B657B-FAAC-428C-A926-FCD56E28DC47}" presName="negativeSpace" presStyleCnt="0"/>
      <dgm:spPr/>
    </dgm:pt>
    <dgm:pt modelId="{46580A21-5BD7-49CD-ABB1-63DAE53E19D0}" type="pres">
      <dgm:prSet presAssocID="{092B657B-FAAC-428C-A926-FCD56E28DC47}" presName="childText" presStyleLbl="conFgAcc1" presStyleIdx="0" presStyleCnt="6">
        <dgm:presLayoutVars>
          <dgm:bulletEnabled val="1"/>
        </dgm:presLayoutVars>
      </dgm:prSet>
      <dgm:spPr>
        <a:ln>
          <a:noFill/>
        </a:ln>
      </dgm:spPr>
    </dgm:pt>
    <dgm:pt modelId="{314FB0EB-6FBF-4401-B5BD-FE08399EA5DE}" type="pres">
      <dgm:prSet presAssocID="{6BA1CD61-B8CD-4C30-9F77-3097E70D6333}" presName="spaceBetweenRectangles" presStyleCnt="0"/>
      <dgm:spPr/>
    </dgm:pt>
    <dgm:pt modelId="{E15C6275-3975-4CDD-9AE0-D64441117997}" type="pres">
      <dgm:prSet presAssocID="{AEE327AE-7157-48F1-AB3C-E1CC2CC2E178}" presName="parentLin" presStyleCnt="0"/>
      <dgm:spPr/>
    </dgm:pt>
    <dgm:pt modelId="{02979FBA-8EA3-4C80-AAD1-D3B33A5D5C37}" type="pres">
      <dgm:prSet presAssocID="{AEE327AE-7157-48F1-AB3C-E1CC2CC2E178}" presName="parentLeftMargin" presStyleLbl="node1" presStyleIdx="0" presStyleCnt="6"/>
      <dgm:spPr/>
      <dgm:t>
        <a:bodyPr/>
        <a:lstStyle/>
        <a:p>
          <a:endParaRPr lang="ru-RU"/>
        </a:p>
      </dgm:t>
    </dgm:pt>
    <dgm:pt modelId="{C88E879B-93A0-42F1-B347-E2932435D457}" type="pres">
      <dgm:prSet presAssocID="{AEE327AE-7157-48F1-AB3C-E1CC2CC2E178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9DCE7D-49DF-4B0F-AA6B-3D5CC59F0641}" type="pres">
      <dgm:prSet presAssocID="{AEE327AE-7157-48F1-AB3C-E1CC2CC2E178}" presName="negativeSpace" presStyleCnt="0"/>
      <dgm:spPr/>
    </dgm:pt>
    <dgm:pt modelId="{D4381F27-CF86-42DF-A4F2-C9CD69B0B633}" type="pres">
      <dgm:prSet presAssocID="{AEE327AE-7157-48F1-AB3C-E1CC2CC2E178}" presName="childText" presStyleLbl="conFgAcc1" presStyleIdx="1" presStyleCnt="6">
        <dgm:presLayoutVars>
          <dgm:bulletEnabled val="1"/>
        </dgm:presLayoutVars>
      </dgm:prSet>
      <dgm:spPr>
        <a:ln>
          <a:noFill/>
        </a:ln>
      </dgm:spPr>
    </dgm:pt>
    <dgm:pt modelId="{F2DD4827-9AC0-4369-9571-FD91634DEB16}" type="pres">
      <dgm:prSet presAssocID="{C825AF9F-C9AE-42B7-90E1-E84746F06C0A}" presName="spaceBetweenRectangles" presStyleCnt="0"/>
      <dgm:spPr/>
    </dgm:pt>
    <dgm:pt modelId="{A0D4D710-961E-4E3F-857B-D8CC015704A2}" type="pres">
      <dgm:prSet presAssocID="{E2AE3DCF-C74D-4AD2-8F5F-D3F2212636DC}" presName="parentLin" presStyleCnt="0"/>
      <dgm:spPr/>
    </dgm:pt>
    <dgm:pt modelId="{7BC8CEFA-B9AF-4970-B3E2-DF6D7BC4D76F}" type="pres">
      <dgm:prSet presAssocID="{E2AE3DCF-C74D-4AD2-8F5F-D3F2212636DC}" presName="parentLeftMargin" presStyleLbl="node1" presStyleIdx="1" presStyleCnt="6"/>
      <dgm:spPr/>
      <dgm:t>
        <a:bodyPr/>
        <a:lstStyle/>
        <a:p>
          <a:endParaRPr lang="ru-RU"/>
        </a:p>
      </dgm:t>
    </dgm:pt>
    <dgm:pt modelId="{B808E969-5B9A-4A79-B886-4A41C9D81A33}" type="pres">
      <dgm:prSet presAssocID="{E2AE3DCF-C74D-4AD2-8F5F-D3F2212636DC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2E7F0C-CB02-4346-9CFC-AD80EA62F749}" type="pres">
      <dgm:prSet presAssocID="{E2AE3DCF-C74D-4AD2-8F5F-D3F2212636DC}" presName="negativeSpace" presStyleCnt="0"/>
      <dgm:spPr/>
    </dgm:pt>
    <dgm:pt modelId="{A01CC453-A4DE-4C79-9CB0-933A4AC87EC3}" type="pres">
      <dgm:prSet presAssocID="{E2AE3DCF-C74D-4AD2-8F5F-D3F2212636DC}" presName="childText" presStyleLbl="conFgAcc1" presStyleIdx="2" presStyleCnt="6">
        <dgm:presLayoutVars>
          <dgm:bulletEnabled val="1"/>
        </dgm:presLayoutVars>
      </dgm:prSet>
      <dgm:spPr>
        <a:ln>
          <a:noFill/>
        </a:ln>
      </dgm:spPr>
    </dgm:pt>
    <dgm:pt modelId="{340AC581-25C3-44DC-B4BF-DAFFC99EDCE9}" type="pres">
      <dgm:prSet presAssocID="{6EAA1011-6236-4FD4-BCED-0CF69FE6B721}" presName="spaceBetweenRectangles" presStyleCnt="0"/>
      <dgm:spPr/>
    </dgm:pt>
    <dgm:pt modelId="{C3E10819-9411-4FEF-9D21-4D9939D4D158}" type="pres">
      <dgm:prSet presAssocID="{6C1CC8F2-7634-4A76-822C-4B67AFA4DF88}" presName="parentLin" presStyleCnt="0"/>
      <dgm:spPr/>
    </dgm:pt>
    <dgm:pt modelId="{91E16CE9-C6E1-4943-AB7F-3244B491D7B4}" type="pres">
      <dgm:prSet presAssocID="{6C1CC8F2-7634-4A76-822C-4B67AFA4DF88}" presName="parentLeftMargin" presStyleLbl="node1" presStyleIdx="2" presStyleCnt="6"/>
      <dgm:spPr/>
      <dgm:t>
        <a:bodyPr/>
        <a:lstStyle/>
        <a:p>
          <a:endParaRPr lang="ru-RU"/>
        </a:p>
      </dgm:t>
    </dgm:pt>
    <dgm:pt modelId="{23FCA13F-83A3-4FB6-9805-04B98183F7D3}" type="pres">
      <dgm:prSet presAssocID="{6C1CC8F2-7634-4A76-822C-4B67AFA4DF88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3EB850-4FE0-4FE5-982D-194BF75F25C2}" type="pres">
      <dgm:prSet presAssocID="{6C1CC8F2-7634-4A76-822C-4B67AFA4DF88}" presName="negativeSpace" presStyleCnt="0"/>
      <dgm:spPr/>
    </dgm:pt>
    <dgm:pt modelId="{CD95BCC8-4E77-46AA-84D2-4A851C888B18}" type="pres">
      <dgm:prSet presAssocID="{6C1CC8F2-7634-4A76-822C-4B67AFA4DF88}" presName="childText" presStyleLbl="conFgAcc1" presStyleIdx="3" presStyleCnt="6">
        <dgm:presLayoutVars>
          <dgm:bulletEnabled val="1"/>
        </dgm:presLayoutVars>
      </dgm:prSet>
      <dgm:spPr>
        <a:ln>
          <a:noFill/>
        </a:ln>
      </dgm:spPr>
      <dgm:t>
        <a:bodyPr/>
        <a:lstStyle/>
        <a:p>
          <a:endParaRPr lang="ru-RU"/>
        </a:p>
      </dgm:t>
    </dgm:pt>
    <dgm:pt modelId="{6F966FBA-8936-4DFA-BD77-59AFEF742691}" type="pres">
      <dgm:prSet presAssocID="{640D80AB-9BBC-4DA3-B9B1-B0B818E2321C}" presName="spaceBetweenRectangles" presStyleCnt="0"/>
      <dgm:spPr/>
    </dgm:pt>
    <dgm:pt modelId="{0E184B66-DC87-4813-952F-287FD4DDA0D9}" type="pres">
      <dgm:prSet presAssocID="{7A5B766C-CE44-4BEB-95B2-7B1EB86BA503}" presName="parentLin" presStyleCnt="0"/>
      <dgm:spPr/>
    </dgm:pt>
    <dgm:pt modelId="{E15D4047-7F8A-41C4-81ED-01A6F94FB5F0}" type="pres">
      <dgm:prSet presAssocID="{7A5B766C-CE44-4BEB-95B2-7B1EB86BA503}" presName="parentLeftMargin" presStyleLbl="node1" presStyleIdx="3" presStyleCnt="6"/>
      <dgm:spPr/>
      <dgm:t>
        <a:bodyPr/>
        <a:lstStyle/>
        <a:p>
          <a:endParaRPr lang="ru-RU"/>
        </a:p>
      </dgm:t>
    </dgm:pt>
    <dgm:pt modelId="{B91A2D1A-B132-4FCB-9A47-C83D4AC5B303}" type="pres">
      <dgm:prSet presAssocID="{7A5B766C-CE44-4BEB-95B2-7B1EB86BA503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A7DF45-35BB-4E40-BF24-6A81A5EAFFDD}" type="pres">
      <dgm:prSet presAssocID="{7A5B766C-CE44-4BEB-95B2-7B1EB86BA503}" presName="negativeSpace" presStyleCnt="0"/>
      <dgm:spPr/>
    </dgm:pt>
    <dgm:pt modelId="{50D6CF9B-764E-4945-A089-27FF6B640D49}" type="pres">
      <dgm:prSet presAssocID="{7A5B766C-CE44-4BEB-95B2-7B1EB86BA503}" presName="childText" presStyleLbl="conFgAcc1" presStyleIdx="4" presStyleCnt="6">
        <dgm:presLayoutVars>
          <dgm:bulletEnabled val="1"/>
        </dgm:presLayoutVars>
      </dgm:prSet>
      <dgm:spPr>
        <a:ln>
          <a:noFill/>
        </a:ln>
      </dgm:spPr>
    </dgm:pt>
    <dgm:pt modelId="{EE423D54-06B6-4E51-A1C3-B71F4A19F283}" type="pres">
      <dgm:prSet presAssocID="{E805389D-EB9E-447E-A5D5-7F3FC6E1EED3}" presName="spaceBetweenRectangles" presStyleCnt="0"/>
      <dgm:spPr/>
    </dgm:pt>
    <dgm:pt modelId="{878E2F84-9A0B-432A-AC7F-6B423071C9CA}" type="pres">
      <dgm:prSet presAssocID="{1FACEE4C-602A-4299-9DB9-FE0A3E98D42E}" presName="parentLin" presStyleCnt="0"/>
      <dgm:spPr/>
    </dgm:pt>
    <dgm:pt modelId="{923FF472-A47F-429D-B0E8-D89A1A5436CA}" type="pres">
      <dgm:prSet presAssocID="{1FACEE4C-602A-4299-9DB9-FE0A3E98D42E}" presName="parentLeftMargin" presStyleLbl="node1" presStyleIdx="4" presStyleCnt="6"/>
      <dgm:spPr/>
      <dgm:t>
        <a:bodyPr/>
        <a:lstStyle/>
        <a:p>
          <a:endParaRPr lang="ru-RU"/>
        </a:p>
      </dgm:t>
    </dgm:pt>
    <dgm:pt modelId="{8E8B58BA-EA9C-4DE4-85F3-2BE33793CDA3}" type="pres">
      <dgm:prSet presAssocID="{1FACEE4C-602A-4299-9DB9-FE0A3E98D42E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D98FF2-09C3-43F7-9974-3CCB3F7A8AB2}" type="pres">
      <dgm:prSet presAssocID="{1FACEE4C-602A-4299-9DB9-FE0A3E98D42E}" presName="negativeSpace" presStyleCnt="0"/>
      <dgm:spPr/>
    </dgm:pt>
    <dgm:pt modelId="{BA40AF47-4686-4029-BCAC-AB2CFC6759F4}" type="pres">
      <dgm:prSet presAssocID="{1FACEE4C-602A-4299-9DB9-FE0A3E98D42E}" presName="childText" presStyleLbl="conFgAcc1" presStyleIdx="5" presStyleCnt="6">
        <dgm:presLayoutVars>
          <dgm:bulletEnabled val="1"/>
        </dgm:presLayoutVars>
      </dgm:prSet>
      <dgm:spPr>
        <a:ln>
          <a:noFill/>
        </a:ln>
      </dgm:spPr>
    </dgm:pt>
  </dgm:ptLst>
  <dgm:cxnLst>
    <dgm:cxn modelId="{7D6EA299-3B03-4838-8D2C-C83298D800F8}" srcId="{74D30A1E-3955-4F32-9663-274610A3B954}" destId="{E2AE3DCF-C74D-4AD2-8F5F-D3F2212636DC}" srcOrd="2" destOrd="0" parTransId="{649D78F9-3D46-403B-9A20-1E0F31F62763}" sibTransId="{6EAA1011-6236-4FD4-BCED-0CF69FE6B721}"/>
    <dgm:cxn modelId="{181D7B32-1878-4F2A-BE36-66767D392537}" srcId="{74D30A1E-3955-4F32-9663-274610A3B954}" destId="{1FACEE4C-602A-4299-9DB9-FE0A3E98D42E}" srcOrd="5" destOrd="0" parTransId="{1A99C5B1-2930-4137-8820-079CF6E04CCE}" sibTransId="{35AC5E28-4B2A-4060-8778-0EAB8FF96EC9}"/>
    <dgm:cxn modelId="{6822A3D5-DC8F-4BD7-A6B3-3BC4D6F81DF9}" type="presOf" srcId="{7A5B766C-CE44-4BEB-95B2-7B1EB86BA503}" destId="{E15D4047-7F8A-41C4-81ED-01A6F94FB5F0}" srcOrd="0" destOrd="0" presId="urn:microsoft.com/office/officeart/2005/8/layout/list1"/>
    <dgm:cxn modelId="{A5799BEE-08F5-4515-B748-08888F121DA6}" type="presOf" srcId="{E2AE3DCF-C74D-4AD2-8F5F-D3F2212636DC}" destId="{7BC8CEFA-B9AF-4970-B3E2-DF6D7BC4D76F}" srcOrd="0" destOrd="0" presId="urn:microsoft.com/office/officeart/2005/8/layout/list1"/>
    <dgm:cxn modelId="{F9F3AAB9-F0C6-4C30-B84E-CB311387A73D}" srcId="{74D30A1E-3955-4F32-9663-274610A3B954}" destId="{AEE327AE-7157-48F1-AB3C-E1CC2CC2E178}" srcOrd="1" destOrd="0" parTransId="{9AB3E53B-00B5-4651-8615-1F06DD8A18DF}" sibTransId="{C825AF9F-C9AE-42B7-90E1-E84746F06C0A}"/>
    <dgm:cxn modelId="{5580A190-22DC-473E-8F86-8B1BF7557B20}" type="presOf" srcId="{6C1CC8F2-7634-4A76-822C-4B67AFA4DF88}" destId="{91E16CE9-C6E1-4943-AB7F-3244B491D7B4}" srcOrd="0" destOrd="0" presId="urn:microsoft.com/office/officeart/2005/8/layout/list1"/>
    <dgm:cxn modelId="{4E095611-4105-47D2-937C-BD9DF3FCBB35}" type="presOf" srcId="{E2AE3DCF-C74D-4AD2-8F5F-D3F2212636DC}" destId="{B808E969-5B9A-4A79-B886-4A41C9D81A33}" srcOrd="1" destOrd="0" presId="urn:microsoft.com/office/officeart/2005/8/layout/list1"/>
    <dgm:cxn modelId="{A513D9F3-06D2-43EC-ACC5-2D57FA6377D0}" type="presOf" srcId="{AEE327AE-7157-48F1-AB3C-E1CC2CC2E178}" destId="{C88E879B-93A0-42F1-B347-E2932435D457}" srcOrd="1" destOrd="0" presId="urn:microsoft.com/office/officeart/2005/8/layout/list1"/>
    <dgm:cxn modelId="{DF45C9BA-F50A-49F8-B9A5-64E7E7B78449}" type="presOf" srcId="{092B657B-FAAC-428C-A926-FCD56E28DC47}" destId="{5F21788E-B86C-49B6-9E10-9D1237056851}" srcOrd="0" destOrd="0" presId="urn:microsoft.com/office/officeart/2005/8/layout/list1"/>
    <dgm:cxn modelId="{84C43E39-07AF-44A6-A75B-FC9377E8609E}" srcId="{74D30A1E-3955-4F32-9663-274610A3B954}" destId="{7A5B766C-CE44-4BEB-95B2-7B1EB86BA503}" srcOrd="4" destOrd="0" parTransId="{5A82268A-BDBB-48DC-9D51-E037006B25E8}" sibTransId="{E805389D-EB9E-447E-A5D5-7F3FC6E1EED3}"/>
    <dgm:cxn modelId="{24757C4E-5A76-4CEB-B183-EB3D5A71AC7D}" type="presOf" srcId="{092B657B-FAAC-428C-A926-FCD56E28DC47}" destId="{3872AE39-14F7-473A-A139-D09335A926AC}" srcOrd="1" destOrd="0" presId="urn:microsoft.com/office/officeart/2005/8/layout/list1"/>
    <dgm:cxn modelId="{11749F68-48C4-4667-87AC-6AE10D5AC76F}" type="presOf" srcId="{6C1CC8F2-7634-4A76-822C-4B67AFA4DF88}" destId="{23FCA13F-83A3-4FB6-9805-04B98183F7D3}" srcOrd="1" destOrd="0" presId="urn:microsoft.com/office/officeart/2005/8/layout/list1"/>
    <dgm:cxn modelId="{0D4A99E6-75A2-4245-85D6-5394D7E3535B}" srcId="{74D30A1E-3955-4F32-9663-274610A3B954}" destId="{092B657B-FAAC-428C-A926-FCD56E28DC47}" srcOrd="0" destOrd="0" parTransId="{03FCEA85-8057-480E-B710-097353E3AE8C}" sibTransId="{6BA1CD61-B8CD-4C30-9F77-3097E70D6333}"/>
    <dgm:cxn modelId="{942C5FF1-B3A3-43D6-BE97-E2C1ED7BC5E6}" type="presOf" srcId="{74D30A1E-3955-4F32-9663-274610A3B954}" destId="{F5F19A7D-871E-49D0-AACA-A9ACE7B8DEB0}" srcOrd="0" destOrd="0" presId="urn:microsoft.com/office/officeart/2005/8/layout/list1"/>
    <dgm:cxn modelId="{56D4DAF6-781B-406B-AC3D-A0C1DF16F28F}" type="presOf" srcId="{AEE327AE-7157-48F1-AB3C-E1CC2CC2E178}" destId="{02979FBA-8EA3-4C80-AAD1-D3B33A5D5C37}" srcOrd="0" destOrd="0" presId="urn:microsoft.com/office/officeart/2005/8/layout/list1"/>
    <dgm:cxn modelId="{EACFF37D-1E59-4768-AA84-1CF7C2B7435A}" type="presOf" srcId="{7A5B766C-CE44-4BEB-95B2-7B1EB86BA503}" destId="{B91A2D1A-B132-4FCB-9A47-C83D4AC5B303}" srcOrd="1" destOrd="0" presId="urn:microsoft.com/office/officeart/2005/8/layout/list1"/>
    <dgm:cxn modelId="{778315A9-950A-4726-AD2E-86C32B46DC48}" srcId="{74D30A1E-3955-4F32-9663-274610A3B954}" destId="{6C1CC8F2-7634-4A76-822C-4B67AFA4DF88}" srcOrd="3" destOrd="0" parTransId="{2DEBF462-9C24-4BC5-B615-BC267D351619}" sibTransId="{640D80AB-9BBC-4DA3-B9B1-B0B818E2321C}"/>
    <dgm:cxn modelId="{EE2FC249-2306-428B-B8B1-14498C07028A}" type="presOf" srcId="{1FACEE4C-602A-4299-9DB9-FE0A3E98D42E}" destId="{8E8B58BA-EA9C-4DE4-85F3-2BE33793CDA3}" srcOrd="1" destOrd="0" presId="urn:microsoft.com/office/officeart/2005/8/layout/list1"/>
    <dgm:cxn modelId="{D0B22051-AE60-4FB1-B6B1-C286F60413CD}" type="presOf" srcId="{1FACEE4C-602A-4299-9DB9-FE0A3E98D42E}" destId="{923FF472-A47F-429D-B0E8-D89A1A5436CA}" srcOrd="0" destOrd="0" presId="urn:microsoft.com/office/officeart/2005/8/layout/list1"/>
    <dgm:cxn modelId="{AD92F0A1-C314-44D5-B769-101806A64C0C}" type="presParOf" srcId="{F5F19A7D-871E-49D0-AACA-A9ACE7B8DEB0}" destId="{6C5419FD-BA93-4652-8297-88D61632B6E5}" srcOrd="0" destOrd="0" presId="urn:microsoft.com/office/officeart/2005/8/layout/list1"/>
    <dgm:cxn modelId="{273C3B2B-D7D2-4DF0-AD0E-34706CAE6998}" type="presParOf" srcId="{6C5419FD-BA93-4652-8297-88D61632B6E5}" destId="{5F21788E-B86C-49B6-9E10-9D1237056851}" srcOrd="0" destOrd="0" presId="urn:microsoft.com/office/officeart/2005/8/layout/list1"/>
    <dgm:cxn modelId="{57C57EB9-1B62-421B-AA33-7DA3710133C7}" type="presParOf" srcId="{6C5419FD-BA93-4652-8297-88D61632B6E5}" destId="{3872AE39-14F7-473A-A139-D09335A926AC}" srcOrd="1" destOrd="0" presId="urn:microsoft.com/office/officeart/2005/8/layout/list1"/>
    <dgm:cxn modelId="{624B4528-8F88-4A5A-BB3D-A8C74F0107B2}" type="presParOf" srcId="{F5F19A7D-871E-49D0-AACA-A9ACE7B8DEB0}" destId="{8FC74595-362F-4634-9E85-E06DA5102DA8}" srcOrd="1" destOrd="0" presId="urn:microsoft.com/office/officeart/2005/8/layout/list1"/>
    <dgm:cxn modelId="{26DDA393-CAD0-4D88-BE32-27E6480E40F4}" type="presParOf" srcId="{F5F19A7D-871E-49D0-AACA-A9ACE7B8DEB0}" destId="{46580A21-5BD7-49CD-ABB1-63DAE53E19D0}" srcOrd="2" destOrd="0" presId="urn:microsoft.com/office/officeart/2005/8/layout/list1"/>
    <dgm:cxn modelId="{AF3BCF49-6DCE-4A1A-9C82-F641E1FB15C2}" type="presParOf" srcId="{F5F19A7D-871E-49D0-AACA-A9ACE7B8DEB0}" destId="{314FB0EB-6FBF-4401-B5BD-FE08399EA5DE}" srcOrd="3" destOrd="0" presId="urn:microsoft.com/office/officeart/2005/8/layout/list1"/>
    <dgm:cxn modelId="{36764B12-D8CE-4486-8623-C8E45D2B9460}" type="presParOf" srcId="{F5F19A7D-871E-49D0-AACA-A9ACE7B8DEB0}" destId="{E15C6275-3975-4CDD-9AE0-D64441117997}" srcOrd="4" destOrd="0" presId="urn:microsoft.com/office/officeart/2005/8/layout/list1"/>
    <dgm:cxn modelId="{C3DB0742-79E0-4400-8105-7434765DE4F8}" type="presParOf" srcId="{E15C6275-3975-4CDD-9AE0-D64441117997}" destId="{02979FBA-8EA3-4C80-AAD1-D3B33A5D5C37}" srcOrd="0" destOrd="0" presId="urn:microsoft.com/office/officeart/2005/8/layout/list1"/>
    <dgm:cxn modelId="{3B3EF7F5-6D84-43DE-9204-6D38E492D65F}" type="presParOf" srcId="{E15C6275-3975-4CDD-9AE0-D64441117997}" destId="{C88E879B-93A0-42F1-B347-E2932435D457}" srcOrd="1" destOrd="0" presId="urn:microsoft.com/office/officeart/2005/8/layout/list1"/>
    <dgm:cxn modelId="{6DAFF8BD-5FBE-43F9-B492-896645CDA011}" type="presParOf" srcId="{F5F19A7D-871E-49D0-AACA-A9ACE7B8DEB0}" destId="{049DCE7D-49DF-4B0F-AA6B-3D5CC59F0641}" srcOrd="5" destOrd="0" presId="urn:microsoft.com/office/officeart/2005/8/layout/list1"/>
    <dgm:cxn modelId="{0EAA008C-92A5-4BA9-9EEA-33B021520759}" type="presParOf" srcId="{F5F19A7D-871E-49D0-AACA-A9ACE7B8DEB0}" destId="{D4381F27-CF86-42DF-A4F2-C9CD69B0B633}" srcOrd="6" destOrd="0" presId="urn:microsoft.com/office/officeart/2005/8/layout/list1"/>
    <dgm:cxn modelId="{4202198B-23E3-4FFD-9538-BBD7E5EBBFDA}" type="presParOf" srcId="{F5F19A7D-871E-49D0-AACA-A9ACE7B8DEB0}" destId="{F2DD4827-9AC0-4369-9571-FD91634DEB16}" srcOrd="7" destOrd="0" presId="urn:microsoft.com/office/officeart/2005/8/layout/list1"/>
    <dgm:cxn modelId="{3D74064D-9453-4921-B8BC-EE7D7266212D}" type="presParOf" srcId="{F5F19A7D-871E-49D0-AACA-A9ACE7B8DEB0}" destId="{A0D4D710-961E-4E3F-857B-D8CC015704A2}" srcOrd="8" destOrd="0" presId="urn:microsoft.com/office/officeart/2005/8/layout/list1"/>
    <dgm:cxn modelId="{9E30AB8A-F15A-4DC3-9A21-784B8280C1AB}" type="presParOf" srcId="{A0D4D710-961E-4E3F-857B-D8CC015704A2}" destId="{7BC8CEFA-B9AF-4970-B3E2-DF6D7BC4D76F}" srcOrd="0" destOrd="0" presId="urn:microsoft.com/office/officeart/2005/8/layout/list1"/>
    <dgm:cxn modelId="{9DB11651-0D39-488A-A878-2D3FC611E914}" type="presParOf" srcId="{A0D4D710-961E-4E3F-857B-D8CC015704A2}" destId="{B808E969-5B9A-4A79-B886-4A41C9D81A33}" srcOrd="1" destOrd="0" presId="urn:microsoft.com/office/officeart/2005/8/layout/list1"/>
    <dgm:cxn modelId="{3CA28CB3-EC02-491D-A1C1-25B3AF2FB200}" type="presParOf" srcId="{F5F19A7D-871E-49D0-AACA-A9ACE7B8DEB0}" destId="{862E7F0C-CB02-4346-9CFC-AD80EA62F749}" srcOrd="9" destOrd="0" presId="urn:microsoft.com/office/officeart/2005/8/layout/list1"/>
    <dgm:cxn modelId="{C9C692C5-E033-43FC-93D7-39ABD8A2168D}" type="presParOf" srcId="{F5F19A7D-871E-49D0-AACA-A9ACE7B8DEB0}" destId="{A01CC453-A4DE-4C79-9CB0-933A4AC87EC3}" srcOrd="10" destOrd="0" presId="urn:microsoft.com/office/officeart/2005/8/layout/list1"/>
    <dgm:cxn modelId="{009E6764-62BF-4341-8A10-5546505DC5B8}" type="presParOf" srcId="{F5F19A7D-871E-49D0-AACA-A9ACE7B8DEB0}" destId="{340AC581-25C3-44DC-B4BF-DAFFC99EDCE9}" srcOrd="11" destOrd="0" presId="urn:microsoft.com/office/officeart/2005/8/layout/list1"/>
    <dgm:cxn modelId="{1F8EEE75-E2B9-4316-B34B-F9DAE88F086D}" type="presParOf" srcId="{F5F19A7D-871E-49D0-AACA-A9ACE7B8DEB0}" destId="{C3E10819-9411-4FEF-9D21-4D9939D4D158}" srcOrd="12" destOrd="0" presId="urn:microsoft.com/office/officeart/2005/8/layout/list1"/>
    <dgm:cxn modelId="{EFD210DA-2F9A-4A96-9529-F05356D13971}" type="presParOf" srcId="{C3E10819-9411-4FEF-9D21-4D9939D4D158}" destId="{91E16CE9-C6E1-4943-AB7F-3244B491D7B4}" srcOrd="0" destOrd="0" presId="urn:microsoft.com/office/officeart/2005/8/layout/list1"/>
    <dgm:cxn modelId="{E7C0BFCE-3681-408A-A3AC-99D95A724CF0}" type="presParOf" srcId="{C3E10819-9411-4FEF-9D21-4D9939D4D158}" destId="{23FCA13F-83A3-4FB6-9805-04B98183F7D3}" srcOrd="1" destOrd="0" presId="urn:microsoft.com/office/officeart/2005/8/layout/list1"/>
    <dgm:cxn modelId="{9F54EF76-F46C-4C56-A5B6-07B3205D6511}" type="presParOf" srcId="{F5F19A7D-871E-49D0-AACA-A9ACE7B8DEB0}" destId="{1F3EB850-4FE0-4FE5-982D-194BF75F25C2}" srcOrd="13" destOrd="0" presId="urn:microsoft.com/office/officeart/2005/8/layout/list1"/>
    <dgm:cxn modelId="{3E02D090-8905-4277-95B4-AE9BAAF6AA0B}" type="presParOf" srcId="{F5F19A7D-871E-49D0-AACA-A9ACE7B8DEB0}" destId="{CD95BCC8-4E77-46AA-84D2-4A851C888B18}" srcOrd="14" destOrd="0" presId="urn:microsoft.com/office/officeart/2005/8/layout/list1"/>
    <dgm:cxn modelId="{7F127090-EF98-4F13-A598-2982ECA17A65}" type="presParOf" srcId="{F5F19A7D-871E-49D0-AACA-A9ACE7B8DEB0}" destId="{6F966FBA-8936-4DFA-BD77-59AFEF742691}" srcOrd="15" destOrd="0" presId="urn:microsoft.com/office/officeart/2005/8/layout/list1"/>
    <dgm:cxn modelId="{73FE079B-A632-4752-BA80-EC5E77F995A5}" type="presParOf" srcId="{F5F19A7D-871E-49D0-AACA-A9ACE7B8DEB0}" destId="{0E184B66-DC87-4813-952F-287FD4DDA0D9}" srcOrd="16" destOrd="0" presId="urn:microsoft.com/office/officeart/2005/8/layout/list1"/>
    <dgm:cxn modelId="{D2AE6993-4041-46C4-ABC2-1241D6D359DB}" type="presParOf" srcId="{0E184B66-DC87-4813-952F-287FD4DDA0D9}" destId="{E15D4047-7F8A-41C4-81ED-01A6F94FB5F0}" srcOrd="0" destOrd="0" presId="urn:microsoft.com/office/officeart/2005/8/layout/list1"/>
    <dgm:cxn modelId="{8FC404CF-A74D-4938-933B-85D1A5AD0C22}" type="presParOf" srcId="{0E184B66-DC87-4813-952F-287FD4DDA0D9}" destId="{B91A2D1A-B132-4FCB-9A47-C83D4AC5B303}" srcOrd="1" destOrd="0" presId="urn:microsoft.com/office/officeart/2005/8/layout/list1"/>
    <dgm:cxn modelId="{7C676947-9909-43F0-99D2-EC7FF0958C18}" type="presParOf" srcId="{F5F19A7D-871E-49D0-AACA-A9ACE7B8DEB0}" destId="{97A7DF45-35BB-4E40-BF24-6A81A5EAFFDD}" srcOrd="17" destOrd="0" presId="urn:microsoft.com/office/officeart/2005/8/layout/list1"/>
    <dgm:cxn modelId="{BB678B55-A8BB-4E8B-8C3E-A2973E85EE94}" type="presParOf" srcId="{F5F19A7D-871E-49D0-AACA-A9ACE7B8DEB0}" destId="{50D6CF9B-764E-4945-A089-27FF6B640D49}" srcOrd="18" destOrd="0" presId="urn:microsoft.com/office/officeart/2005/8/layout/list1"/>
    <dgm:cxn modelId="{B2ADAA8C-B995-41BC-8FF2-C42F240B440F}" type="presParOf" srcId="{F5F19A7D-871E-49D0-AACA-A9ACE7B8DEB0}" destId="{EE423D54-06B6-4E51-A1C3-B71F4A19F283}" srcOrd="19" destOrd="0" presId="urn:microsoft.com/office/officeart/2005/8/layout/list1"/>
    <dgm:cxn modelId="{DB50ED7D-85E1-4D53-84D3-AF98EC5DE714}" type="presParOf" srcId="{F5F19A7D-871E-49D0-AACA-A9ACE7B8DEB0}" destId="{878E2F84-9A0B-432A-AC7F-6B423071C9CA}" srcOrd="20" destOrd="0" presId="urn:microsoft.com/office/officeart/2005/8/layout/list1"/>
    <dgm:cxn modelId="{A4A29F42-FECC-466D-9630-5A128AC2FB85}" type="presParOf" srcId="{878E2F84-9A0B-432A-AC7F-6B423071C9CA}" destId="{923FF472-A47F-429D-B0E8-D89A1A5436CA}" srcOrd="0" destOrd="0" presId="urn:microsoft.com/office/officeart/2005/8/layout/list1"/>
    <dgm:cxn modelId="{0C6D3449-284E-4B21-AAFB-E005191E59DE}" type="presParOf" srcId="{878E2F84-9A0B-432A-AC7F-6B423071C9CA}" destId="{8E8B58BA-EA9C-4DE4-85F3-2BE33793CDA3}" srcOrd="1" destOrd="0" presId="urn:microsoft.com/office/officeart/2005/8/layout/list1"/>
    <dgm:cxn modelId="{879CBA68-39E6-495F-BC30-7EC01180E171}" type="presParOf" srcId="{F5F19A7D-871E-49D0-AACA-A9ACE7B8DEB0}" destId="{64D98FF2-09C3-43F7-9974-3CCB3F7A8AB2}" srcOrd="21" destOrd="0" presId="urn:microsoft.com/office/officeart/2005/8/layout/list1"/>
    <dgm:cxn modelId="{D7F4AEC7-D59A-4444-B3E1-A4B9D0100DE0}" type="presParOf" srcId="{F5F19A7D-871E-49D0-AACA-A9ACE7B8DEB0}" destId="{BA40AF47-4686-4029-BCAC-AB2CFC6759F4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69F74DA-8CBB-4C78-8990-EF4D5594493E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2757C09-600A-475E-9E15-CA9B9AA73D4E}">
      <dgm:prSet phldrT="[Текст]" custT="1"/>
      <dgm:spPr>
        <a:solidFill>
          <a:srgbClr val="2B457A"/>
        </a:solidFill>
      </dgm:spPr>
      <dgm:t>
        <a:bodyPr/>
        <a:lstStyle/>
        <a:p>
          <a:r>
            <a:rPr lang="ru-RU" sz="2400" kern="1200" dirty="0" smtClean="0">
              <a:solidFill>
                <a:schemeClr val="bg1"/>
              </a:solidFill>
              <a:latin typeface="HSE Sans" panose="02000000000000000000" pitchFamily="2" charset="0"/>
              <a:ea typeface="+mn-ea"/>
              <a:cs typeface="+mn-cs"/>
            </a:rPr>
            <a:t>Этап 1</a:t>
          </a:r>
          <a:endParaRPr lang="ru-RU" sz="2400" kern="1200" dirty="0">
            <a:solidFill>
              <a:schemeClr val="bg1"/>
            </a:solidFill>
            <a:latin typeface="HSE Sans" panose="02000000000000000000" pitchFamily="2" charset="0"/>
            <a:ea typeface="+mn-ea"/>
            <a:cs typeface="+mn-cs"/>
          </a:endParaRPr>
        </a:p>
      </dgm:t>
    </dgm:pt>
    <dgm:pt modelId="{EB42F72B-2C49-4B52-8AFA-DA1723AB5725}" type="parTrans" cxnId="{AAAE762E-5D20-4131-BC32-5031F47B1A18}">
      <dgm:prSet/>
      <dgm:spPr/>
      <dgm:t>
        <a:bodyPr/>
        <a:lstStyle/>
        <a:p>
          <a:endParaRPr lang="ru-RU"/>
        </a:p>
      </dgm:t>
    </dgm:pt>
    <dgm:pt modelId="{F84D9836-E9E4-4BFB-B5C9-A64BE398E060}" type="sibTrans" cxnId="{AAAE762E-5D20-4131-BC32-5031F47B1A18}">
      <dgm:prSet/>
      <dgm:spPr/>
      <dgm:t>
        <a:bodyPr/>
        <a:lstStyle/>
        <a:p>
          <a:endParaRPr lang="ru-RU"/>
        </a:p>
      </dgm:t>
    </dgm:pt>
    <dgm:pt modelId="{017669D6-039C-4BC1-99FB-0860AEF3DE47}">
      <dgm:prSet phldrT="[Текст]" custT="1"/>
      <dgm:spPr/>
      <dgm:t>
        <a:bodyPr/>
        <a:lstStyle/>
        <a:p>
          <a:r>
            <a:rPr lang="ru-RU" sz="1050" i="0" kern="1200" dirty="0" smtClean="0">
              <a:solidFill>
                <a:schemeClr val="tx1"/>
              </a:solidFill>
              <a:latin typeface="HSE Sans" panose="02000000000000000000" pitchFamily="2" charset="0"/>
              <a:ea typeface="+mn-ea"/>
              <a:cs typeface="+mn-cs"/>
            </a:rPr>
            <a:t>Подать заявку в 1 или 2 вуза 					– </a:t>
          </a:r>
          <a:r>
            <a:rPr lang="ru-RU" sz="1050" b="1" i="0" kern="1200" dirty="0" smtClean="0">
              <a:solidFill>
                <a:srgbClr val="FF0000"/>
              </a:solidFill>
              <a:latin typeface="HSE Sans" panose="02000000000000000000" pitchFamily="2" charset="0"/>
              <a:ea typeface="+mn-ea"/>
              <a:cs typeface="+mn-cs"/>
            </a:rPr>
            <a:t>26.01-15.02.2026</a:t>
          </a:r>
          <a:endParaRPr lang="ru-RU" sz="1050" b="1" i="0" kern="1200" dirty="0">
            <a:solidFill>
              <a:srgbClr val="FF0000"/>
            </a:solidFill>
            <a:latin typeface="HSE Sans" panose="02000000000000000000" pitchFamily="2" charset="0"/>
            <a:ea typeface="+mn-ea"/>
            <a:cs typeface="+mn-cs"/>
          </a:endParaRPr>
        </a:p>
      </dgm:t>
    </dgm:pt>
    <dgm:pt modelId="{DC605E65-C5AC-4505-B715-3FF963D9798A}" type="parTrans" cxnId="{B53C8AFA-FD17-4DE7-959A-EA1AE46ED03B}">
      <dgm:prSet/>
      <dgm:spPr/>
      <dgm:t>
        <a:bodyPr/>
        <a:lstStyle/>
        <a:p>
          <a:endParaRPr lang="ru-RU"/>
        </a:p>
      </dgm:t>
    </dgm:pt>
    <dgm:pt modelId="{3B7FC723-F5CE-4E4F-8B0A-4AA71B9B0613}" type="sibTrans" cxnId="{B53C8AFA-FD17-4DE7-959A-EA1AE46ED03B}">
      <dgm:prSet/>
      <dgm:spPr/>
      <dgm:t>
        <a:bodyPr/>
        <a:lstStyle/>
        <a:p>
          <a:endParaRPr lang="ru-RU"/>
        </a:p>
      </dgm:t>
    </dgm:pt>
    <dgm:pt modelId="{B3B5BF8F-37F5-426B-B800-0D5053918B83}">
      <dgm:prSet phldrT="[Текст]" custT="1"/>
      <dgm:spPr/>
      <dgm:t>
        <a:bodyPr/>
        <a:lstStyle/>
        <a:p>
          <a:r>
            <a:rPr lang="ru-RU" sz="1050" kern="1200" dirty="0" smtClean="0">
              <a:solidFill>
                <a:schemeClr val="tx1"/>
              </a:solidFill>
              <a:latin typeface="HSE Sans" panose="02000000000000000000" pitchFamily="2" charset="0"/>
              <a:ea typeface="+mn-ea"/>
              <a:cs typeface="+mn-cs"/>
            </a:rPr>
            <a:t>Дождаться решения по почте от ЦМСМОП			– </a:t>
          </a:r>
          <a:r>
            <a:rPr lang="ru-RU" sz="1050" b="1" i="0" kern="1200" dirty="0" smtClean="0">
              <a:solidFill>
                <a:srgbClr val="FF0000"/>
              </a:solidFill>
              <a:latin typeface="HSE Sans" panose="02000000000000000000" pitchFamily="2" charset="0"/>
              <a:ea typeface="+mn-ea"/>
              <a:cs typeface="+mn-cs"/>
            </a:rPr>
            <a:t>после 25.02.2026</a:t>
          </a:r>
          <a:endParaRPr lang="ru-RU" sz="1050" b="1" i="0" kern="1200" dirty="0">
            <a:solidFill>
              <a:srgbClr val="FF0000"/>
            </a:solidFill>
            <a:latin typeface="HSE Sans" panose="02000000000000000000" pitchFamily="2" charset="0"/>
            <a:ea typeface="+mn-ea"/>
            <a:cs typeface="+mn-cs"/>
          </a:endParaRPr>
        </a:p>
      </dgm:t>
    </dgm:pt>
    <dgm:pt modelId="{5BA9AD7B-2025-4342-AA6B-FDBE76ED10F5}" type="parTrans" cxnId="{F5D0CFF0-9F64-41B0-87FF-5B215D98ABA0}">
      <dgm:prSet/>
      <dgm:spPr/>
      <dgm:t>
        <a:bodyPr/>
        <a:lstStyle/>
        <a:p>
          <a:endParaRPr lang="ru-RU"/>
        </a:p>
      </dgm:t>
    </dgm:pt>
    <dgm:pt modelId="{B8EE48D6-0693-465E-AD38-E9663B6D34AF}" type="sibTrans" cxnId="{F5D0CFF0-9F64-41B0-87FF-5B215D98ABA0}">
      <dgm:prSet/>
      <dgm:spPr/>
      <dgm:t>
        <a:bodyPr/>
        <a:lstStyle/>
        <a:p>
          <a:endParaRPr lang="ru-RU"/>
        </a:p>
      </dgm:t>
    </dgm:pt>
    <dgm:pt modelId="{A3AE4F73-EBE5-47A7-A91D-1E98A1AAB6FC}">
      <dgm:prSet phldrT="[Текст]" custT="1"/>
      <dgm:spPr>
        <a:solidFill>
          <a:srgbClr val="2B457A"/>
        </a:solidFill>
      </dgm:spPr>
      <dgm:t>
        <a:bodyPr/>
        <a:lstStyle/>
        <a:p>
          <a:r>
            <a:rPr lang="ru-RU" sz="2400" kern="1200" dirty="0" smtClean="0">
              <a:solidFill>
                <a:schemeClr val="bg1"/>
              </a:solidFill>
              <a:latin typeface="HSE Sans" panose="02000000000000000000" pitchFamily="2" charset="0"/>
              <a:ea typeface="+mn-ea"/>
              <a:cs typeface="+mn-cs"/>
            </a:rPr>
            <a:t>Этап 2</a:t>
          </a:r>
          <a:endParaRPr lang="ru-RU" sz="2400" kern="1200" dirty="0">
            <a:solidFill>
              <a:schemeClr val="bg1"/>
            </a:solidFill>
            <a:latin typeface="HSE Sans" panose="02000000000000000000" pitchFamily="2" charset="0"/>
            <a:ea typeface="+mn-ea"/>
            <a:cs typeface="+mn-cs"/>
          </a:endParaRPr>
        </a:p>
      </dgm:t>
    </dgm:pt>
    <dgm:pt modelId="{8573D6BC-FDE5-4A09-9F56-8C54E585AAB9}" type="parTrans" cxnId="{80F64D12-899E-426B-9B12-5DDDAE2E1E8B}">
      <dgm:prSet/>
      <dgm:spPr/>
      <dgm:t>
        <a:bodyPr/>
        <a:lstStyle/>
        <a:p>
          <a:endParaRPr lang="ru-RU"/>
        </a:p>
      </dgm:t>
    </dgm:pt>
    <dgm:pt modelId="{D382A6CF-2D52-4B9F-B976-C9F3D4B32759}" type="sibTrans" cxnId="{80F64D12-899E-426B-9B12-5DDDAE2E1E8B}">
      <dgm:prSet/>
      <dgm:spPr/>
      <dgm:t>
        <a:bodyPr/>
        <a:lstStyle/>
        <a:p>
          <a:endParaRPr lang="ru-RU"/>
        </a:p>
      </dgm:t>
    </dgm:pt>
    <dgm:pt modelId="{5130C818-49A3-4AAE-9F0A-4F3E772C1572}">
      <dgm:prSet phldrT="[Текст]" custT="1"/>
      <dgm:spPr/>
      <dgm:t>
        <a:bodyPr/>
        <a:lstStyle/>
        <a:p>
          <a:r>
            <a:rPr lang="ru-RU" sz="1050" kern="1200" dirty="0" smtClean="0">
              <a:solidFill>
                <a:schemeClr val="tx1"/>
              </a:solidFill>
              <a:latin typeface="HSE Sans" panose="02000000000000000000" pitchFamily="2" charset="0"/>
              <a:ea typeface="+mn-ea"/>
              <a:cs typeface="+mn-cs"/>
            </a:rPr>
            <a:t>Подать заявку в 1 или 2 вуза </a:t>
          </a:r>
          <a:r>
            <a:rPr lang="en-US" sz="1050" kern="1200" dirty="0" smtClean="0">
              <a:solidFill>
                <a:schemeClr val="tx1"/>
              </a:solidFill>
              <a:latin typeface="HSE Sans" panose="02000000000000000000" pitchFamily="2" charset="0"/>
              <a:ea typeface="+mn-ea"/>
              <a:cs typeface="+mn-cs"/>
            </a:rPr>
            <a:t>		</a:t>
          </a:r>
          <a:r>
            <a:rPr lang="ru-RU" sz="1050" kern="1200" dirty="0" smtClean="0">
              <a:solidFill>
                <a:schemeClr val="tx1"/>
              </a:solidFill>
              <a:latin typeface="HSE Sans" panose="02000000000000000000" pitchFamily="2" charset="0"/>
              <a:ea typeface="+mn-ea"/>
              <a:cs typeface="+mn-cs"/>
            </a:rPr>
            <a:t>			– </a:t>
          </a:r>
          <a:r>
            <a:rPr lang="ru-RU" sz="1050" b="1" i="0" kern="1200" dirty="0" smtClean="0">
              <a:solidFill>
                <a:srgbClr val="FF0000"/>
              </a:solidFill>
              <a:latin typeface="HSE Sans" panose="02000000000000000000" pitchFamily="2" charset="0"/>
              <a:ea typeface="+mn-ea"/>
              <a:cs typeface="+mn-cs"/>
            </a:rPr>
            <a:t>23.02-15.03.2026</a:t>
          </a:r>
          <a:endParaRPr lang="ru-RU" sz="1050" b="1" i="0" kern="1200" dirty="0">
            <a:solidFill>
              <a:srgbClr val="FF0000"/>
            </a:solidFill>
            <a:latin typeface="HSE Sans" panose="02000000000000000000" pitchFamily="2" charset="0"/>
            <a:ea typeface="+mn-ea"/>
            <a:cs typeface="+mn-cs"/>
          </a:endParaRPr>
        </a:p>
      </dgm:t>
    </dgm:pt>
    <dgm:pt modelId="{1D0545AA-6996-4AE9-970C-785F6074F86D}" type="parTrans" cxnId="{8E5F5102-8208-4747-BEBD-C4197BC64E5E}">
      <dgm:prSet/>
      <dgm:spPr/>
      <dgm:t>
        <a:bodyPr/>
        <a:lstStyle/>
        <a:p>
          <a:endParaRPr lang="ru-RU"/>
        </a:p>
      </dgm:t>
    </dgm:pt>
    <dgm:pt modelId="{06980DC7-0342-4467-9CCF-EDBFF0B7B09A}" type="sibTrans" cxnId="{8E5F5102-8208-4747-BEBD-C4197BC64E5E}">
      <dgm:prSet/>
      <dgm:spPr/>
      <dgm:t>
        <a:bodyPr/>
        <a:lstStyle/>
        <a:p>
          <a:endParaRPr lang="ru-RU"/>
        </a:p>
      </dgm:t>
    </dgm:pt>
    <dgm:pt modelId="{ACF41D12-A9DF-4F96-A27F-D562973DA7A2}">
      <dgm:prSet phldrT="[Текст]" custT="1"/>
      <dgm:spPr>
        <a:solidFill>
          <a:srgbClr val="2B457A"/>
        </a:solidFill>
      </dgm:spPr>
      <dgm:t>
        <a:bodyPr/>
        <a:lstStyle/>
        <a:p>
          <a:r>
            <a:rPr lang="ru-RU" sz="2400" kern="1200" dirty="0" smtClean="0">
              <a:solidFill>
                <a:schemeClr val="bg1"/>
              </a:solidFill>
              <a:latin typeface="HSE Sans" panose="02000000000000000000" pitchFamily="2" charset="0"/>
              <a:ea typeface="+mn-ea"/>
              <a:cs typeface="+mn-cs"/>
            </a:rPr>
            <a:t>Этап 3</a:t>
          </a:r>
          <a:endParaRPr lang="ru-RU" sz="2400" kern="1200" dirty="0">
            <a:solidFill>
              <a:schemeClr val="bg1"/>
            </a:solidFill>
            <a:latin typeface="HSE Sans" panose="02000000000000000000" pitchFamily="2" charset="0"/>
            <a:ea typeface="+mn-ea"/>
            <a:cs typeface="+mn-cs"/>
          </a:endParaRPr>
        </a:p>
      </dgm:t>
    </dgm:pt>
    <dgm:pt modelId="{D1A22F66-606E-4548-8344-DB8726D505B2}" type="parTrans" cxnId="{7BA7F2DC-AA19-4434-A050-267EAA61563F}">
      <dgm:prSet/>
      <dgm:spPr/>
      <dgm:t>
        <a:bodyPr/>
        <a:lstStyle/>
        <a:p>
          <a:endParaRPr lang="ru-RU"/>
        </a:p>
      </dgm:t>
    </dgm:pt>
    <dgm:pt modelId="{CDE2FF6E-9134-4873-969A-48B572543E2B}" type="sibTrans" cxnId="{7BA7F2DC-AA19-4434-A050-267EAA61563F}">
      <dgm:prSet/>
      <dgm:spPr/>
      <dgm:t>
        <a:bodyPr/>
        <a:lstStyle/>
        <a:p>
          <a:endParaRPr lang="ru-RU"/>
        </a:p>
      </dgm:t>
    </dgm:pt>
    <dgm:pt modelId="{6A2AF045-649E-41E1-AA92-538E07A9BC3F}">
      <dgm:prSet phldrT="[Текст]" custT="1"/>
      <dgm:spPr/>
      <dgm:t>
        <a:bodyPr/>
        <a:lstStyle/>
        <a:p>
          <a:r>
            <a:rPr lang="ru-RU" sz="1050" kern="1200" dirty="0" smtClean="0">
              <a:solidFill>
                <a:schemeClr val="tx1"/>
              </a:solidFill>
              <a:latin typeface="HSE Sans" panose="02000000000000000000" pitchFamily="2" charset="0"/>
              <a:ea typeface="+mn-ea"/>
              <a:cs typeface="+mn-cs"/>
            </a:rPr>
            <a:t>Подать заявку в 1 или 2 вуза					– </a:t>
          </a:r>
          <a:r>
            <a:rPr lang="ru-RU" sz="1050" b="1" i="0" kern="1200" dirty="0" smtClean="0">
              <a:solidFill>
                <a:srgbClr val="FF0000"/>
              </a:solidFill>
              <a:latin typeface="HSE Sans" panose="02000000000000000000" pitchFamily="2" charset="0"/>
              <a:ea typeface="+mn-ea"/>
              <a:cs typeface="+mn-cs"/>
            </a:rPr>
            <a:t>23.03-12.04.2026</a:t>
          </a:r>
          <a:endParaRPr lang="ru-RU" sz="1050" b="1" i="0" kern="1200" dirty="0">
            <a:solidFill>
              <a:srgbClr val="FF0000"/>
            </a:solidFill>
            <a:latin typeface="HSE Sans" panose="02000000000000000000" pitchFamily="2" charset="0"/>
            <a:ea typeface="+mn-ea"/>
            <a:cs typeface="+mn-cs"/>
          </a:endParaRPr>
        </a:p>
      </dgm:t>
    </dgm:pt>
    <dgm:pt modelId="{6ACF6822-546C-44C5-BEC5-F42296427055}" type="parTrans" cxnId="{3945FAB8-2885-40AE-95CE-A7EDFF45FF4E}">
      <dgm:prSet/>
      <dgm:spPr/>
      <dgm:t>
        <a:bodyPr/>
        <a:lstStyle/>
        <a:p>
          <a:endParaRPr lang="ru-RU"/>
        </a:p>
      </dgm:t>
    </dgm:pt>
    <dgm:pt modelId="{F49F4EA4-0409-4692-A884-682CCE3D6D13}" type="sibTrans" cxnId="{3945FAB8-2885-40AE-95CE-A7EDFF45FF4E}">
      <dgm:prSet/>
      <dgm:spPr/>
      <dgm:t>
        <a:bodyPr/>
        <a:lstStyle/>
        <a:p>
          <a:endParaRPr lang="ru-RU"/>
        </a:p>
      </dgm:t>
    </dgm:pt>
    <dgm:pt modelId="{54686493-811C-40C7-932A-5C2B83670B44}">
      <dgm:prSet phldrT="[Текст]" custT="1"/>
      <dgm:spPr/>
      <dgm:t>
        <a:bodyPr/>
        <a:lstStyle/>
        <a:p>
          <a:r>
            <a:rPr lang="ru-RU" sz="1050" kern="1200" dirty="0" smtClean="0">
              <a:solidFill>
                <a:schemeClr val="tx1"/>
              </a:solidFill>
              <a:latin typeface="HSE Sans" panose="02000000000000000000" pitchFamily="2" charset="0"/>
              <a:ea typeface="+mn-ea"/>
              <a:cs typeface="+mn-cs"/>
            </a:rPr>
            <a:t>Заявка одобрена – надо подтвердить или отказаться 		– </a:t>
          </a:r>
          <a:r>
            <a:rPr lang="ru-RU" sz="1050" b="1" i="0" kern="1200" dirty="0" smtClean="0">
              <a:solidFill>
                <a:srgbClr val="FF0000"/>
              </a:solidFill>
              <a:latin typeface="HSE Sans" panose="02000000000000000000" pitchFamily="2" charset="0"/>
              <a:ea typeface="+mn-ea"/>
              <a:cs typeface="+mn-cs"/>
            </a:rPr>
            <a:t>в течение 3 дней</a:t>
          </a:r>
          <a:endParaRPr lang="ru-RU" sz="1050" b="1" i="0" kern="1200" dirty="0">
            <a:solidFill>
              <a:srgbClr val="FF0000"/>
            </a:solidFill>
            <a:latin typeface="HSE Sans" panose="02000000000000000000" pitchFamily="2" charset="0"/>
            <a:ea typeface="+mn-ea"/>
            <a:cs typeface="+mn-cs"/>
          </a:endParaRPr>
        </a:p>
      </dgm:t>
    </dgm:pt>
    <dgm:pt modelId="{2E915FD2-3A63-4D95-9BCD-0E84E6F3EC06}" type="parTrans" cxnId="{15D7F595-50FB-408A-BAE2-789E0E3A392C}">
      <dgm:prSet/>
      <dgm:spPr/>
      <dgm:t>
        <a:bodyPr/>
        <a:lstStyle/>
        <a:p>
          <a:endParaRPr lang="ru-RU"/>
        </a:p>
      </dgm:t>
    </dgm:pt>
    <dgm:pt modelId="{2AC7D567-9DB1-4747-9F0A-8F3CE3DED767}" type="sibTrans" cxnId="{15D7F595-50FB-408A-BAE2-789E0E3A392C}">
      <dgm:prSet/>
      <dgm:spPr/>
      <dgm:t>
        <a:bodyPr/>
        <a:lstStyle/>
        <a:p>
          <a:endParaRPr lang="ru-RU"/>
        </a:p>
      </dgm:t>
    </dgm:pt>
    <dgm:pt modelId="{5B8E4DB1-1F01-43FE-9AB8-409B24924C8F}">
      <dgm:prSet phldrT="[Текст]" custT="1"/>
      <dgm:spPr/>
      <dgm:t>
        <a:bodyPr/>
        <a:lstStyle/>
        <a:p>
          <a:r>
            <a:rPr lang="ru-RU" sz="1050" kern="1200" dirty="0" smtClean="0">
              <a:solidFill>
                <a:schemeClr val="tx1"/>
              </a:solidFill>
              <a:latin typeface="HSE Sans" panose="02000000000000000000" pitchFamily="2" charset="0"/>
              <a:ea typeface="+mn-ea"/>
              <a:cs typeface="+mn-cs"/>
            </a:rPr>
            <a:t>Заявка отклонена – можно подать заявку снова в следующем этапе</a:t>
          </a:r>
          <a:endParaRPr lang="ru-RU" sz="1050" kern="1200" dirty="0">
            <a:solidFill>
              <a:schemeClr val="tx1"/>
            </a:solidFill>
            <a:latin typeface="HSE Sans" panose="02000000000000000000" pitchFamily="2" charset="0"/>
            <a:ea typeface="+mn-ea"/>
            <a:cs typeface="+mn-cs"/>
          </a:endParaRPr>
        </a:p>
      </dgm:t>
    </dgm:pt>
    <dgm:pt modelId="{B87CE95E-8536-4EAE-8CF5-CE3955FBFCEE}" type="parTrans" cxnId="{5F75B6E9-6FD4-4EB4-A33E-D34351F6355A}">
      <dgm:prSet/>
      <dgm:spPr/>
      <dgm:t>
        <a:bodyPr/>
        <a:lstStyle/>
        <a:p>
          <a:endParaRPr lang="ru-RU"/>
        </a:p>
      </dgm:t>
    </dgm:pt>
    <dgm:pt modelId="{582A083A-B7DC-4246-895C-0406A58D42CC}" type="sibTrans" cxnId="{5F75B6E9-6FD4-4EB4-A33E-D34351F6355A}">
      <dgm:prSet/>
      <dgm:spPr/>
      <dgm:t>
        <a:bodyPr/>
        <a:lstStyle/>
        <a:p>
          <a:endParaRPr lang="ru-RU"/>
        </a:p>
      </dgm:t>
    </dgm:pt>
    <dgm:pt modelId="{91D27ED4-00E8-4043-81D9-3CD13B6A7EA6}">
      <dgm:prSet custT="1"/>
      <dgm:spPr/>
      <dgm:t>
        <a:bodyPr/>
        <a:lstStyle/>
        <a:p>
          <a:r>
            <a:rPr lang="ru-RU" sz="1050" kern="1200" dirty="0" smtClean="0">
              <a:solidFill>
                <a:schemeClr val="tx1"/>
              </a:solidFill>
              <a:latin typeface="HSE Sans" panose="02000000000000000000" pitchFamily="2" charset="0"/>
              <a:ea typeface="+mn-ea"/>
              <a:cs typeface="+mn-cs"/>
            </a:rPr>
            <a:t>Дождаться решения по почте от ЦМСМОП		              – </a:t>
          </a:r>
          <a:r>
            <a:rPr lang="ru-RU" sz="1050" b="1" i="0" kern="1200" dirty="0" smtClean="0">
              <a:solidFill>
                <a:srgbClr val="FF0000"/>
              </a:solidFill>
              <a:latin typeface="HSE Sans" panose="02000000000000000000" pitchFamily="2" charset="0"/>
              <a:ea typeface="+mn-ea"/>
              <a:cs typeface="+mn-cs"/>
            </a:rPr>
            <a:t>после 22.04.2026</a:t>
          </a:r>
          <a:endParaRPr lang="ru-RU" sz="1050" b="1" i="0" kern="1200" dirty="0">
            <a:solidFill>
              <a:schemeClr val="tx1"/>
            </a:solidFill>
            <a:latin typeface="HSE Sans" panose="02000000000000000000" pitchFamily="2" charset="0"/>
            <a:ea typeface="+mn-ea"/>
            <a:cs typeface="+mn-cs"/>
          </a:endParaRPr>
        </a:p>
      </dgm:t>
    </dgm:pt>
    <dgm:pt modelId="{4E68D451-0364-47A8-87FB-093106DC428B}" type="parTrans" cxnId="{B5DFC45B-FC22-4637-9142-96B84A953DAA}">
      <dgm:prSet/>
      <dgm:spPr/>
      <dgm:t>
        <a:bodyPr/>
        <a:lstStyle/>
        <a:p>
          <a:endParaRPr lang="ru-RU"/>
        </a:p>
      </dgm:t>
    </dgm:pt>
    <dgm:pt modelId="{24EBA028-2441-457A-B88C-35581F91E356}" type="sibTrans" cxnId="{B5DFC45B-FC22-4637-9142-96B84A953DAA}">
      <dgm:prSet/>
      <dgm:spPr/>
      <dgm:t>
        <a:bodyPr/>
        <a:lstStyle/>
        <a:p>
          <a:endParaRPr lang="ru-RU"/>
        </a:p>
      </dgm:t>
    </dgm:pt>
    <dgm:pt modelId="{1B24BF7C-F56C-4537-A226-69951EE4E5BC}">
      <dgm:prSet custT="1"/>
      <dgm:spPr/>
      <dgm:t>
        <a:bodyPr/>
        <a:lstStyle/>
        <a:p>
          <a:r>
            <a:rPr lang="ru-RU" sz="1050" kern="1200" dirty="0" smtClean="0">
              <a:solidFill>
                <a:schemeClr val="tx1"/>
              </a:solidFill>
              <a:latin typeface="HSE Sans" panose="02000000000000000000" pitchFamily="2" charset="0"/>
              <a:ea typeface="+mn-ea"/>
              <a:cs typeface="+mn-cs"/>
            </a:rPr>
            <a:t>Заявка одобрена – надо подтвердить или отказаться		– </a:t>
          </a:r>
          <a:r>
            <a:rPr lang="ru-RU" sz="1050" b="1" i="0" kern="1200" dirty="0" smtClean="0">
              <a:solidFill>
                <a:srgbClr val="FF0000"/>
              </a:solidFill>
              <a:latin typeface="HSE Sans" panose="02000000000000000000" pitchFamily="2" charset="0"/>
              <a:ea typeface="+mn-ea"/>
              <a:cs typeface="+mn-cs"/>
            </a:rPr>
            <a:t>в течение 3 дней</a:t>
          </a:r>
          <a:endParaRPr lang="ru-RU" sz="1050" b="1" i="0" kern="1200" dirty="0">
            <a:solidFill>
              <a:schemeClr val="tx1"/>
            </a:solidFill>
            <a:latin typeface="HSE Sans" panose="02000000000000000000" pitchFamily="2" charset="0"/>
            <a:ea typeface="+mn-ea"/>
            <a:cs typeface="+mn-cs"/>
          </a:endParaRPr>
        </a:p>
      </dgm:t>
    </dgm:pt>
    <dgm:pt modelId="{555A9739-BE77-41FA-B087-D242C5753A77}" type="parTrans" cxnId="{F38D5736-ED70-4305-BF83-3C4442676957}">
      <dgm:prSet/>
      <dgm:spPr/>
      <dgm:t>
        <a:bodyPr/>
        <a:lstStyle/>
        <a:p>
          <a:endParaRPr lang="ru-RU"/>
        </a:p>
      </dgm:t>
    </dgm:pt>
    <dgm:pt modelId="{F1F2B0BC-00BB-4CD1-AAE0-0E1CC31EC64A}" type="sibTrans" cxnId="{F38D5736-ED70-4305-BF83-3C4442676957}">
      <dgm:prSet/>
      <dgm:spPr/>
      <dgm:t>
        <a:bodyPr/>
        <a:lstStyle/>
        <a:p>
          <a:endParaRPr lang="ru-RU"/>
        </a:p>
      </dgm:t>
    </dgm:pt>
    <dgm:pt modelId="{30A272F7-8B59-48AD-AE48-71B77BE32ECE}">
      <dgm:prSet custT="1"/>
      <dgm:spPr/>
      <dgm:t>
        <a:bodyPr/>
        <a:lstStyle/>
        <a:p>
          <a:r>
            <a:rPr lang="ru-RU" sz="1050" kern="1200" dirty="0" smtClean="0">
              <a:solidFill>
                <a:schemeClr val="tx1"/>
              </a:solidFill>
              <a:latin typeface="HSE Sans" panose="02000000000000000000" pitchFamily="2" charset="0"/>
              <a:ea typeface="+mn-ea"/>
              <a:cs typeface="+mn-cs"/>
            </a:rPr>
            <a:t>Заявка отклонена – повезет в следующий раз!</a:t>
          </a:r>
          <a:endParaRPr lang="ru-RU" sz="1050" kern="1200" dirty="0">
            <a:solidFill>
              <a:schemeClr val="tx1"/>
            </a:solidFill>
            <a:latin typeface="HSE Sans" panose="02000000000000000000" pitchFamily="2" charset="0"/>
            <a:ea typeface="+mn-ea"/>
            <a:cs typeface="+mn-cs"/>
          </a:endParaRPr>
        </a:p>
      </dgm:t>
    </dgm:pt>
    <dgm:pt modelId="{57CD5C7E-57AA-4521-8FC3-F7E6C3E23356}" type="parTrans" cxnId="{797C2EAA-BF2B-4E8F-BE09-C12ABDCE6B46}">
      <dgm:prSet/>
      <dgm:spPr/>
      <dgm:t>
        <a:bodyPr/>
        <a:lstStyle/>
        <a:p>
          <a:endParaRPr lang="ru-RU"/>
        </a:p>
      </dgm:t>
    </dgm:pt>
    <dgm:pt modelId="{5A0DC8B0-9C61-4CA9-8B18-EDB27E4BC966}" type="sibTrans" cxnId="{797C2EAA-BF2B-4E8F-BE09-C12ABDCE6B46}">
      <dgm:prSet/>
      <dgm:spPr/>
      <dgm:t>
        <a:bodyPr/>
        <a:lstStyle/>
        <a:p>
          <a:endParaRPr lang="ru-RU"/>
        </a:p>
      </dgm:t>
    </dgm:pt>
    <dgm:pt modelId="{0EB3D2A2-3939-4E16-8069-B3C1284DA5F8}">
      <dgm:prSet custT="1"/>
      <dgm:spPr/>
      <dgm:t>
        <a:bodyPr/>
        <a:lstStyle/>
        <a:p>
          <a:r>
            <a:rPr lang="ru-RU" sz="1050" kern="1200" dirty="0" smtClean="0">
              <a:solidFill>
                <a:schemeClr val="tx1"/>
              </a:solidFill>
              <a:latin typeface="HSE Sans" panose="02000000000000000000" pitchFamily="2" charset="0"/>
              <a:ea typeface="+mn-ea"/>
              <a:cs typeface="+mn-cs"/>
            </a:rPr>
            <a:t>Дождаться решения по почте от ЦМСМОП</a:t>
          </a:r>
          <a:r>
            <a:rPr lang="en-US" sz="1050" kern="1200" dirty="0" smtClean="0">
              <a:solidFill>
                <a:schemeClr val="tx1"/>
              </a:solidFill>
              <a:latin typeface="HSE Sans" panose="02000000000000000000" pitchFamily="2" charset="0"/>
              <a:ea typeface="+mn-ea"/>
              <a:cs typeface="+mn-cs"/>
            </a:rPr>
            <a:t>		</a:t>
          </a:r>
          <a:r>
            <a:rPr lang="ru-RU" sz="1050" kern="1200" dirty="0" smtClean="0">
              <a:solidFill>
                <a:schemeClr val="tx1"/>
              </a:solidFill>
              <a:latin typeface="HSE Sans" panose="02000000000000000000" pitchFamily="2" charset="0"/>
              <a:ea typeface="+mn-ea"/>
              <a:cs typeface="+mn-cs"/>
            </a:rPr>
            <a:t>	– </a:t>
          </a:r>
          <a:r>
            <a:rPr lang="ru-RU" sz="1050" b="1" i="0" kern="1200" dirty="0" smtClean="0">
              <a:solidFill>
                <a:srgbClr val="FF0000"/>
              </a:solidFill>
              <a:latin typeface="HSE Sans" panose="02000000000000000000" pitchFamily="2" charset="0"/>
              <a:ea typeface="+mn-ea"/>
              <a:cs typeface="+mn-cs"/>
            </a:rPr>
            <a:t>после 25.03.2026</a:t>
          </a:r>
          <a:endParaRPr lang="ru-RU" sz="1050" b="1" i="0" kern="1200" dirty="0">
            <a:solidFill>
              <a:schemeClr val="tx1"/>
            </a:solidFill>
            <a:latin typeface="HSE Sans" panose="02000000000000000000" pitchFamily="2" charset="0"/>
            <a:ea typeface="+mn-ea"/>
            <a:cs typeface="+mn-cs"/>
          </a:endParaRPr>
        </a:p>
      </dgm:t>
    </dgm:pt>
    <dgm:pt modelId="{336869B8-D3F3-4668-8197-97CDA19DED07}" type="sibTrans" cxnId="{8BBE3201-9F39-4210-8522-7D50D4B35171}">
      <dgm:prSet/>
      <dgm:spPr/>
      <dgm:t>
        <a:bodyPr/>
        <a:lstStyle/>
        <a:p>
          <a:endParaRPr lang="ru-RU"/>
        </a:p>
      </dgm:t>
    </dgm:pt>
    <dgm:pt modelId="{F3C399F5-DB28-4536-A3FA-DB3F64E3F382}" type="parTrans" cxnId="{8BBE3201-9F39-4210-8522-7D50D4B35171}">
      <dgm:prSet/>
      <dgm:spPr/>
      <dgm:t>
        <a:bodyPr/>
        <a:lstStyle/>
        <a:p>
          <a:endParaRPr lang="ru-RU"/>
        </a:p>
      </dgm:t>
    </dgm:pt>
    <dgm:pt modelId="{6AE09314-F13A-4297-B459-A6F2714183B3}">
      <dgm:prSet custT="1"/>
      <dgm:spPr/>
      <dgm:t>
        <a:bodyPr/>
        <a:lstStyle/>
        <a:p>
          <a:r>
            <a:rPr lang="ru-RU" sz="1050" kern="1200" dirty="0" smtClean="0">
              <a:solidFill>
                <a:schemeClr val="tx1"/>
              </a:solidFill>
              <a:latin typeface="HSE Sans" panose="02000000000000000000" pitchFamily="2" charset="0"/>
              <a:ea typeface="+mn-ea"/>
              <a:cs typeface="+mn-cs"/>
            </a:rPr>
            <a:t>Заявка одобрена – надо подтвердить или отказаться		– </a:t>
          </a:r>
          <a:r>
            <a:rPr lang="ru-RU" sz="1050" b="1" i="0" kern="1200" dirty="0" smtClean="0">
              <a:solidFill>
                <a:srgbClr val="FF0000"/>
              </a:solidFill>
              <a:latin typeface="HSE Sans" panose="02000000000000000000" pitchFamily="2" charset="0"/>
              <a:ea typeface="+mn-ea"/>
              <a:cs typeface="+mn-cs"/>
            </a:rPr>
            <a:t>в течение 3 дней</a:t>
          </a:r>
          <a:endParaRPr lang="ru-RU" sz="1050" b="1" i="0" kern="1200" dirty="0">
            <a:solidFill>
              <a:schemeClr val="tx1"/>
            </a:solidFill>
            <a:latin typeface="HSE Sans" panose="02000000000000000000" pitchFamily="2" charset="0"/>
            <a:ea typeface="+mn-ea"/>
            <a:cs typeface="+mn-cs"/>
          </a:endParaRPr>
        </a:p>
      </dgm:t>
    </dgm:pt>
    <dgm:pt modelId="{0CBF25C5-9D93-4DF6-9D13-C78BE76782C2}" type="sibTrans" cxnId="{10083017-7FB7-4FFA-A3CA-9D3C8BF381B6}">
      <dgm:prSet/>
      <dgm:spPr/>
      <dgm:t>
        <a:bodyPr/>
        <a:lstStyle/>
        <a:p>
          <a:endParaRPr lang="ru-RU"/>
        </a:p>
      </dgm:t>
    </dgm:pt>
    <dgm:pt modelId="{628CE193-5852-4F44-AAE5-72D6073E3C2F}" type="parTrans" cxnId="{10083017-7FB7-4FFA-A3CA-9D3C8BF381B6}">
      <dgm:prSet/>
      <dgm:spPr/>
      <dgm:t>
        <a:bodyPr/>
        <a:lstStyle/>
        <a:p>
          <a:endParaRPr lang="ru-RU"/>
        </a:p>
      </dgm:t>
    </dgm:pt>
    <dgm:pt modelId="{8F5052EE-0BDD-40C8-9AAE-0FC4806DD629}">
      <dgm:prSet custT="1"/>
      <dgm:spPr/>
      <dgm:t>
        <a:bodyPr/>
        <a:lstStyle/>
        <a:p>
          <a:r>
            <a:rPr lang="ru-RU" sz="1050" kern="1200" dirty="0" smtClean="0">
              <a:solidFill>
                <a:schemeClr val="tx1"/>
              </a:solidFill>
              <a:latin typeface="HSE Sans" panose="02000000000000000000" pitchFamily="2" charset="0"/>
              <a:ea typeface="+mn-ea"/>
              <a:cs typeface="+mn-cs"/>
            </a:rPr>
            <a:t>Заявка отклонена – можно подать заявку снова в следующем этапе</a:t>
          </a:r>
          <a:endParaRPr lang="ru-RU" sz="1050" kern="1200" dirty="0">
            <a:solidFill>
              <a:schemeClr val="tx1"/>
            </a:solidFill>
            <a:latin typeface="HSE Sans" panose="02000000000000000000" pitchFamily="2" charset="0"/>
            <a:ea typeface="+mn-ea"/>
            <a:cs typeface="+mn-cs"/>
          </a:endParaRPr>
        </a:p>
      </dgm:t>
    </dgm:pt>
    <dgm:pt modelId="{4D0B7F0A-9E22-4588-92C2-CA6C91171C4A}" type="sibTrans" cxnId="{C07119ED-C47C-457A-A2C9-EDA83EB5262F}">
      <dgm:prSet/>
      <dgm:spPr/>
      <dgm:t>
        <a:bodyPr/>
        <a:lstStyle/>
        <a:p>
          <a:endParaRPr lang="ru-RU"/>
        </a:p>
      </dgm:t>
    </dgm:pt>
    <dgm:pt modelId="{09323FC0-4A7E-41CB-A656-05DB17B8BEAF}" type="parTrans" cxnId="{C07119ED-C47C-457A-A2C9-EDA83EB5262F}">
      <dgm:prSet/>
      <dgm:spPr/>
      <dgm:t>
        <a:bodyPr/>
        <a:lstStyle/>
        <a:p>
          <a:endParaRPr lang="ru-RU"/>
        </a:p>
      </dgm:t>
    </dgm:pt>
    <dgm:pt modelId="{F9628FFF-3DB7-4E71-8D74-F70CB40C4E56}" type="pres">
      <dgm:prSet presAssocID="{D69F74DA-8CBB-4C78-8990-EF4D5594493E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B67FD8D-EBB6-417B-8A3D-78DD2E6DF7C8}" type="pres">
      <dgm:prSet presAssocID="{F2757C09-600A-475E-9E15-CA9B9AA73D4E}" presName="composite" presStyleCnt="0"/>
      <dgm:spPr/>
    </dgm:pt>
    <dgm:pt modelId="{B74F26B5-C1AE-4DB7-8C3A-42451D6C511C}" type="pres">
      <dgm:prSet presAssocID="{F2757C09-600A-475E-9E15-CA9B9AA73D4E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0CADDC-2948-4E7C-9CC7-6526FF86D6E9}" type="pres">
      <dgm:prSet presAssocID="{F2757C09-600A-475E-9E15-CA9B9AA73D4E}" presName="descendantText" presStyleLbl="alignAcc1" presStyleIdx="0" presStyleCnt="3" custLinFactNeighborX="0" custLinFactNeighborY="-28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4489D1-FB6F-49C1-8965-55C3B72C1A45}" type="pres">
      <dgm:prSet presAssocID="{F84D9836-E9E4-4BFB-B5C9-A64BE398E060}" presName="sp" presStyleCnt="0"/>
      <dgm:spPr/>
    </dgm:pt>
    <dgm:pt modelId="{FE93C60C-EC50-4EB6-BA8D-9F4514F40617}" type="pres">
      <dgm:prSet presAssocID="{A3AE4F73-EBE5-47A7-A91D-1E98A1AAB6FC}" presName="composite" presStyleCnt="0"/>
      <dgm:spPr/>
    </dgm:pt>
    <dgm:pt modelId="{11E28A40-844E-4B88-B5B1-0B752A6A55A3}" type="pres">
      <dgm:prSet presAssocID="{A3AE4F73-EBE5-47A7-A91D-1E98A1AAB6FC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20C717-4CBE-4E03-A131-CBB04911D32E}" type="pres">
      <dgm:prSet presAssocID="{A3AE4F73-EBE5-47A7-A91D-1E98A1AAB6FC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CD1A69-136A-4FA0-B5C1-E71BE11B5374}" type="pres">
      <dgm:prSet presAssocID="{D382A6CF-2D52-4B9F-B976-C9F3D4B32759}" presName="sp" presStyleCnt="0"/>
      <dgm:spPr/>
    </dgm:pt>
    <dgm:pt modelId="{3122034F-A1A1-474E-B940-EA84F466474B}" type="pres">
      <dgm:prSet presAssocID="{ACF41D12-A9DF-4F96-A27F-D562973DA7A2}" presName="composite" presStyleCnt="0"/>
      <dgm:spPr/>
    </dgm:pt>
    <dgm:pt modelId="{69CF46CC-3CCA-487A-8844-453ADB443370}" type="pres">
      <dgm:prSet presAssocID="{ACF41D12-A9DF-4F96-A27F-D562973DA7A2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F0105C-965F-477E-83C8-7176BE2E6F89}" type="pres">
      <dgm:prSet presAssocID="{ACF41D12-A9DF-4F96-A27F-D562973DA7A2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987A1ED-536A-4872-886C-8E0CD59DC56D}" type="presOf" srcId="{D69F74DA-8CBB-4C78-8990-EF4D5594493E}" destId="{F9628FFF-3DB7-4E71-8D74-F70CB40C4E56}" srcOrd="0" destOrd="0" presId="urn:microsoft.com/office/officeart/2005/8/layout/chevron2"/>
    <dgm:cxn modelId="{5F75B6E9-6FD4-4EB4-A33E-D34351F6355A}" srcId="{F2757C09-600A-475E-9E15-CA9B9AA73D4E}" destId="{5B8E4DB1-1F01-43FE-9AB8-409B24924C8F}" srcOrd="3" destOrd="0" parTransId="{B87CE95E-8536-4EAE-8CF5-CE3955FBFCEE}" sibTransId="{582A083A-B7DC-4246-895C-0406A58D42CC}"/>
    <dgm:cxn modelId="{C07119ED-C47C-457A-A2C9-EDA83EB5262F}" srcId="{A3AE4F73-EBE5-47A7-A91D-1E98A1AAB6FC}" destId="{8F5052EE-0BDD-40C8-9AAE-0FC4806DD629}" srcOrd="3" destOrd="0" parTransId="{09323FC0-4A7E-41CB-A656-05DB17B8BEAF}" sibTransId="{4D0B7F0A-9E22-4588-92C2-CA6C91171C4A}"/>
    <dgm:cxn modelId="{1527942F-7502-443C-9C95-9906F780A463}" type="presOf" srcId="{A3AE4F73-EBE5-47A7-A91D-1E98A1AAB6FC}" destId="{11E28A40-844E-4B88-B5B1-0B752A6A55A3}" srcOrd="0" destOrd="0" presId="urn:microsoft.com/office/officeart/2005/8/layout/chevron2"/>
    <dgm:cxn modelId="{8E5F5102-8208-4747-BEBD-C4197BC64E5E}" srcId="{A3AE4F73-EBE5-47A7-A91D-1E98A1AAB6FC}" destId="{5130C818-49A3-4AAE-9F0A-4F3E772C1572}" srcOrd="0" destOrd="0" parTransId="{1D0545AA-6996-4AE9-970C-785F6074F86D}" sibTransId="{06980DC7-0342-4467-9CCF-EDBFF0B7B09A}"/>
    <dgm:cxn modelId="{57FC1385-6F13-4303-80EF-5657AD9DE655}" type="presOf" srcId="{B3B5BF8F-37F5-426B-B800-0D5053918B83}" destId="{7B0CADDC-2948-4E7C-9CC7-6526FF86D6E9}" srcOrd="0" destOrd="1" presId="urn:microsoft.com/office/officeart/2005/8/layout/chevron2"/>
    <dgm:cxn modelId="{8C8C9383-6245-4438-8A66-C6470415491A}" type="presOf" srcId="{8F5052EE-0BDD-40C8-9AAE-0FC4806DD629}" destId="{B720C717-4CBE-4E03-A131-CBB04911D32E}" srcOrd="0" destOrd="3" presId="urn:microsoft.com/office/officeart/2005/8/layout/chevron2"/>
    <dgm:cxn modelId="{BD1D2054-B089-440C-832A-7A74483EACC7}" type="presOf" srcId="{5130C818-49A3-4AAE-9F0A-4F3E772C1572}" destId="{B720C717-4CBE-4E03-A131-CBB04911D32E}" srcOrd="0" destOrd="0" presId="urn:microsoft.com/office/officeart/2005/8/layout/chevron2"/>
    <dgm:cxn modelId="{81FC9924-4088-4BE8-9530-DC576631F312}" type="presOf" srcId="{0EB3D2A2-3939-4E16-8069-B3C1284DA5F8}" destId="{B720C717-4CBE-4E03-A131-CBB04911D32E}" srcOrd="0" destOrd="1" presId="urn:microsoft.com/office/officeart/2005/8/layout/chevron2"/>
    <dgm:cxn modelId="{7BA7F2DC-AA19-4434-A050-267EAA61563F}" srcId="{D69F74DA-8CBB-4C78-8990-EF4D5594493E}" destId="{ACF41D12-A9DF-4F96-A27F-D562973DA7A2}" srcOrd="2" destOrd="0" parTransId="{D1A22F66-606E-4548-8344-DB8726D505B2}" sibTransId="{CDE2FF6E-9134-4873-969A-48B572543E2B}"/>
    <dgm:cxn modelId="{B5DFC45B-FC22-4637-9142-96B84A953DAA}" srcId="{ACF41D12-A9DF-4F96-A27F-D562973DA7A2}" destId="{91D27ED4-00E8-4043-81D9-3CD13B6A7EA6}" srcOrd="1" destOrd="0" parTransId="{4E68D451-0364-47A8-87FB-093106DC428B}" sibTransId="{24EBA028-2441-457A-B88C-35581F91E356}"/>
    <dgm:cxn modelId="{4E629174-469E-4885-BDF7-1624A63B691D}" type="presOf" srcId="{91D27ED4-00E8-4043-81D9-3CD13B6A7EA6}" destId="{16F0105C-965F-477E-83C8-7176BE2E6F89}" srcOrd="0" destOrd="1" presId="urn:microsoft.com/office/officeart/2005/8/layout/chevron2"/>
    <dgm:cxn modelId="{AAAE762E-5D20-4131-BC32-5031F47B1A18}" srcId="{D69F74DA-8CBB-4C78-8990-EF4D5594493E}" destId="{F2757C09-600A-475E-9E15-CA9B9AA73D4E}" srcOrd="0" destOrd="0" parTransId="{EB42F72B-2C49-4B52-8AFA-DA1723AB5725}" sibTransId="{F84D9836-E9E4-4BFB-B5C9-A64BE398E060}"/>
    <dgm:cxn modelId="{797C2EAA-BF2B-4E8F-BE09-C12ABDCE6B46}" srcId="{ACF41D12-A9DF-4F96-A27F-D562973DA7A2}" destId="{30A272F7-8B59-48AD-AE48-71B77BE32ECE}" srcOrd="3" destOrd="0" parTransId="{57CD5C7E-57AA-4521-8FC3-F7E6C3E23356}" sibTransId="{5A0DC8B0-9C61-4CA9-8B18-EDB27E4BC966}"/>
    <dgm:cxn modelId="{7B481CCE-E703-48E9-BB83-E5494A185B36}" type="presOf" srcId="{F2757C09-600A-475E-9E15-CA9B9AA73D4E}" destId="{B74F26B5-C1AE-4DB7-8C3A-42451D6C511C}" srcOrd="0" destOrd="0" presId="urn:microsoft.com/office/officeart/2005/8/layout/chevron2"/>
    <dgm:cxn modelId="{1F202060-0F17-4B05-BEBC-7D98EC4061C6}" type="presOf" srcId="{6AE09314-F13A-4297-B459-A6F2714183B3}" destId="{B720C717-4CBE-4E03-A131-CBB04911D32E}" srcOrd="0" destOrd="2" presId="urn:microsoft.com/office/officeart/2005/8/layout/chevron2"/>
    <dgm:cxn modelId="{69147E27-8472-40D6-9166-49693D5F1E10}" type="presOf" srcId="{017669D6-039C-4BC1-99FB-0860AEF3DE47}" destId="{7B0CADDC-2948-4E7C-9CC7-6526FF86D6E9}" srcOrd="0" destOrd="0" presId="urn:microsoft.com/office/officeart/2005/8/layout/chevron2"/>
    <dgm:cxn modelId="{3945FAB8-2885-40AE-95CE-A7EDFF45FF4E}" srcId="{ACF41D12-A9DF-4F96-A27F-D562973DA7A2}" destId="{6A2AF045-649E-41E1-AA92-538E07A9BC3F}" srcOrd="0" destOrd="0" parTransId="{6ACF6822-546C-44C5-BEC5-F42296427055}" sibTransId="{F49F4EA4-0409-4692-A884-682CCE3D6D13}"/>
    <dgm:cxn modelId="{B53C8AFA-FD17-4DE7-959A-EA1AE46ED03B}" srcId="{F2757C09-600A-475E-9E15-CA9B9AA73D4E}" destId="{017669D6-039C-4BC1-99FB-0860AEF3DE47}" srcOrd="0" destOrd="0" parTransId="{DC605E65-C5AC-4505-B715-3FF963D9798A}" sibTransId="{3B7FC723-F5CE-4E4F-8B0A-4AA71B9B0613}"/>
    <dgm:cxn modelId="{5223016F-0E32-4ADB-8785-ABED9C2BA65A}" type="presOf" srcId="{30A272F7-8B59-48AD-AE48-71B77BE32ECE}" destId="{16F0105C-965F-477E-83C8-7176BE2E6F89}" srcOrd="0" destOrd="3" presId="urn:microsoft.com/office/officeart/2005/8/layout/chevron2"/>
    <dgm:cxn modelId="{51BD7A2B-6473-4881-9AEF-C01CBA6F313A}" type="presOf" srcId="{1B24BF7C-F56C-4537-A226-69951EE4E5BC}" destId="{16F0105C-965F-477E-83C8-7176BE2E6F89}" srcOrd="0" destOrd="2" presId="urn:microsoft.com/office/officeart/2005/8/layout/chevron2"/>
    <dgm:cxn modelId="{F5D0CFF0-9F64-41B0-87FF-5B215D98ABA0}" srcId="{F2757C09-600A-475E-9E15-CA9B9AA73D4E}" destId="{B3B5BF8F-37F5-426B-B800-0D5053918B83}" srcOrd="1" destOrd="0" parTransId="{5BA9AD7B-2025-4342-AA6B-FDBE76ED10F5}" sibTransId="{B8EE48D6-0693-465E-AD38-E9663B6D34AF}"/>
    <dgm:cxn modelId="{15D7F595-50FB-408A-BAE2-789E0E3A392C}" srcId="{F2757C09-600A-475E-9E15-CA9B9AA73D4E}" destId="{54686493-811C-40C7-932A-5C2B83670B44}" srcOrd="2" destOrd="0" parTransId="{2E915FD2-3A63-4D95-9BCD-0E84E6F3EC06}" sibTransId="{2AC7D567-9DB1-4747-9F0A-8F3CE3DED767}"/>
    <dgm:cxn modelId="{10083017-7FB7-4FFA-A3CA-9D3C8BF381B6}" srcId="{A3AE4F73-EBE5-47A7-A91D-1E98A1AAB6FC}" destId="{6AE09314-F13A-4297-B459-A6F2714183B3}" srcOrd="2" destOrd="0" parTransId="{628CE193-5852-4F44-AAE5-72D6073E3C2F}" sibTransId="{0CBF25C5-9D93-4DF6-9D13-C78BE76782C2}"/>
    <dgm:cxn modelId="{4C8C57DD-8B7F-43A4-9686-F4588B0979BE}" type="presOf" srcId="{54686493-811C-40C7-932A-5C2B83670B44}" destId="{7B0CADDC-2948-4E7C-9CC7-6526FF86D6E9}" srcOrd="0" destOrd="2" presId="urn:microsoft.com/office/officeart/2005/8/layout/chevron2"/>
    <dgm:cxn modelId="{A225B017-3D85-4A3B-8E16-28C747421092}" type="presOf" srcId="{5B8E4DB1-1F01-43FE-9AB8-409B24924C8F}" destId="{7B0CADDC-2948-4E7C-9CC7-6526FF86D6E9}" srcOrd="0" destOrd="3" presId="urn:microsoft.com/office/officeart/2005/8/layout/chevron2"/>
    <dgm:cxn modelId="{80F64D12-899E-426B-9B12-5DDDAE2E1E8B}" srcId="{D69F74DA-8CBB-4C78-8990-EF4D5594493E}" destId="{A3AE4F73-EBE5-47A7-A91D-1E98A1AAB6FC}" srcOrd="1" destOrd="0" parTransId="{8573D6BC-FDE5-4A09-9F56-8C54E585AAB9}" sibTransId="{D382A6CF-2D52-4B9F-B976-C9F3D4B32759}"/>
    <dgm:cxn modelId="{882E32FC-2FDD-42C1-8336-4817DD250374}" type="presOf" srcId="{6A2AF045-649E-41E1-AA92-538E07A9BC3F}" destId="{16F0105C-965F-477E-83C8-7176BE2E6F89}" srcOrd="0" destOrd="0" presId="urn:microsoft.com/office/officeart/2005/8/layout/chevron2"/>
    <dgm:cxn modelId="{8BBE3201-9F39-4210-8522-7D50D4B35171}" srcId="{A3AE4F73-EBE5-47A7-A91D-1E98A1AAB6FC}" destId="{0EB3D2A2-3939-4E16-8069-B3C1284DA5F8}" srcOrd="1" destOrd="0" parTransId="{F3C399F5-DB28-4536-A3FA-DB3F64E3F382}" sibTransId="{336869B8-D3F3-4668-8197-97CDA19DED07}"/>
    <dgm:cxn modelId="{F38D5736-ED70-4305-BF83-3C4442676957}" srcId="{ACF41D12-A9DF-4F96-A27F-D562973DA7A2}" destId="{1B24BF7C-F56C-4537-A226-69951EE4E5BC}" srcOrd="2" destOrd="0" parTransId="{555A9739-BE77-41FA-B087-D242C5753A77}" sibTransId="{F1F2B0BC-00BB-4CD1-AAE0-0E1CC31EC64A}"/>
    <dgm:cxn modelId="{6CDF36B7-47CB-4B69-8A6B-5C210AC26C27}" type="presOf" srcId="{ACF41D12-A9DF-4F96-A27F-D562973DA7A2}" destId="{69CF46CC-3CCA-487A-8844-453ADB443370}" srcOrd="0" destOrd="0" presId="urn:microsoft.com/office/officeart/2005/8/layout/chevron2"/>
    <dgm:cxn modelId="{60319410-E818-4CB0-B06F-07BD69200DF2}" type="presParOf" srcId="{F9628FFF-3DB7-4E71-8D74-F70CB40C4E56}" destId="{DB67FD8D-EBB6-417B-8A3D-78DD2E6DF7C8}" srcOrd="0" destOrd="0" presId="urn:microsoft.com/office/officeart/2005/8/layout/chevron2"/>
    <dgm:cxn modelId="{CBFAFE81-A26E-4454-AA38-71ABB074CDF3}" type="presParOf" srcId="{DB67FD8D-EBB6-417B-8A3D-78DD2E6DF7C8}" destId="{B74F26B5-C1AE-4DB7-8C3A-42451D6C511C}" srcOrd="0" destOrd="0" presId="urn:microsoft.com/office/officeart/2005/8/layout/chevron2"/>
    <dgm:cxn modelId="{D7681C5B-45BD-4AB7-A40F-ADDF09C5FEC7}" type="presParOf" srcId="{DB67FD8D-EBB6-417B-8A3D-78DD2E6DF7C8}" destId="{7B0CADDC-2948-4E7C-9CC7-6526FF86D6E9}" srcOrd="1" destOrd="0" presId="urn:microsoft.com/office/officeart/2005/8/layout/chevron2"/>
    <dgm:cxn modelId="{4EFAEA74-4634-443F-B7F0-F78505B1B6A8}" type="presParOf" srcId="{F9628FFF-3DB7-4E71-8D74-F70CB40C4E56}" destId="{7F4489D1-FB6F-49C1-8965-55C3B72C1A45}" srcOrd="1" destOrd="0" presId="urn:microsoft.com/office/officeart/2005/8/layout/chevron2"/>
    <dgm:cxn modelId="{A86D0871-2AC7-440C-B847-A20EBF02A23F}" type="presParOf" srcId="{F9628FFF-3DB7-4E71-8D74-F70CB40C4E56}" destId="{FE93C60C-EC50-4EB6-BA8D-9F4514F40617}" srcOrd="2" destOrd="0" presId="urn:microsoft.com/office/officeart/2005/8/layout/chevron2"/>
    <dgm:cxn modelId="{AFB3878D-3E90-4C9E-BB84-52CDDFC7AF46}" type="presParOf" srcId="{FE93C60C-EC50-4EB6-BA8D-9F4514F40617}" destId="{11E28A40-844E-4B88-B5B1-0B752A6A55A3}" srcOrd="0" destOrd="0" presId="urn:microsoft.com/office/officeart/2005/8/layout/chevron2"/>
    <dgm:cxn modelId="{592A4F57-BDBF-4FFB-825E-C8DA6AC3C79E}" type="presParOf" srcId="{FE93C60C-EC50-4EB6-BA8D-9F4514F40617}" destId="{B720C717-4CBE-4E03-A131-CBB04911D32E}" srcOrd="1" destOrd="0" presId="urn:microsoft.com/office/officeart/2005/8/layout/chevron2"/>
    <dgm:cxn modelId="{AAD66CA2-07B8-4386-B938-3C350DB569B5}" type="presParOf" srcId="{F9628FFF-3DB7-4E71-8D74-F70CB40C4E56}" destId="{A9CD1A69-136A-4FA0-B5C1-E71BE11B5374}" srcOrd="3" destOrd="0" presId="urn:microsoft.com/office/officeart/2005/8/layout/chevron2"/>
    <dgm:cxn modelId="{FFCDB902-2EDB-4C30-B39D-88E52977E761}" type="presParOf" srcId="{F9628FFF-3DB7-4E71-8D74-F70CB40C4E56}" destId="{3122034F-A1A1-474E-B940-EA84F466474B}" srcOrd="4" destOrd="0" presId="urn:microsoft.com/office/officeart/2005/8/layout/chevron2"/>
    <dgm:cxn modelId="{E9DA9CF5-D6DA-4BD0-9BA5-59EF3B31A5CF}" type="presParOf" srcId="{3122034F-A1A1-474E-B940-EA84F466474B}" destId="{69CF46CC-3CCA-487A-8844-453ADB443370}" srcOrd="0" destOrd="0" presId="urn:microsoft.com/office/officeart/2005/8/layout/chevron2"/>
    <dgm:cxn modelId="{E82E862E-8B0E-4DD3-BBEE-4596E97BA24D}" type="presParOf" srcId="{3122034F-A1A1-474E-B940-EA84F466474B}" destId="{16F0105C-965F-477E-83C8-7176BE2E6F89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CD76DB4-39EF-4571-A271-2FA9EDC9F990}" type="doc">
      <dgm:prSet loTypeId="urn:microsoft.com/office/officeart/2009/3/layout/SubStep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289A46B-105B-438C-B280-AD7A85D33BF3}">
      <dgm:prSet phldrT="[Текст]" custT="1"/>
      <dgm:spPr>
        <a:noFill/>
        <a:ln w="28575">
          <a:solidFill>
            <a:srgbClr val="029C63"/>
          </a:solidFill>
        </a:ln>
      </dgm:spPr>
      <dgm:t>
        <a:bodyPr/>
        <a:lstStyle/>
        <a:p>
          <a:pPr algn="ctr"/>
          <a:r>
            <a:rPr lang="ru-RU" sz="1300" dirty="0" smtClean="0">
              <a:solidFill>
                <a:srgbClr val="2B457A"/>
              </a:solidFill>
              <a:latin typeface="HSE Sans" panose="02000000000000000000" pitchFamily="50" charset="-52"/>
            </a:rPr>
            <a:t>Изучить информацию в каталоге общеуниверситетских партнеров </a:t>
          </a:r>
          <a:r>
            <a:rPr lang="ru-RU" sz="1300" dirty="0" smtClean="0">
              <a:solidFill>
                <a:srgbClr val="2B457A"/>
              </a:solidFill>
              <a:latin typeface="HSE Sans" panose="02000000000000000000" pitchFamily="50" charset="-52"/>
              <a:hlinkClick xmlns:r="http://schemas.openxmlformats.org/officeDocument/2006/relationships" r:id="rId1"/>
            </a:rPr>
            <a:t>тут</a:t>
          </a:r>
          <a:endParaRPr lang="ru-RU" sz="1300" dirty="0">
            <a:solidFill>
              <a:srgbClr val="2B457A"/>
            </a:solidFill>
            <a:latin typeface="HSE Sans" panose="02000000000000000000" pitchFamily="50" charset="-52"/>
          </a:endParaRPr>
        </a:p>
      </dgm:t>
    </dgm:pt>
    <dgm:pt modelId="{4323A02E-3FF0-45F0-A00C-3754B28A1339}" type="parTrans" cxnId="{1E3ED182-19EA-4060-B9EC-75AA8FAB5BA0}">
      <dgm:prSet/>
      <dgm:spPr/>
      <dgm:t>
        <a:bodyPr/>
        <a:lstStyle/>
        <a:p>
          <a:pPr algn="ctr"/>
          <a:endParaRPr lang="ru-RU" sz="1300">
            <a:latin typeface="HSE Sans" panose="02000000000000000000" pitchFamily="50" charset="-52"/>
          </a:endParaRPr>
        </a:p>
      </dgm:t>
    </dgm:pt>
    <dgm:pt modelId="{8671850C-EE66-4519-8FCA-137D4A70EE67}" type="sibTrans" cxnId="{1E3ED182-19EA-4060-B9EC-75AA8FAB5BA0}">
      <dgm:prSet/>
      <dgm:spPr/>
      <dgm:t>
        <a:bodyPr/>
        <a:lstStyle/>
        <a:p>
          <a:pPr algn="ctr"/>
          <a:endParaRPr lang="ru-RU" sz="1300">
            <a:latin typeface="HSE Sans" panose="02000000000000000000" pitchFamily="50" charset="-52"/>
          </a:endParaRPr>
        </a:p>
      </dgm:t>
    </dgm:pt>
    <dgm:pt modelId="{15871F32-B061-4BE6-89FB-1519372A0079}">
      <dgm:prSet phldrT="[Текст]" custT="1"/>
      <dgm:spPr>
        <a:noFill/>
        <a:ln w="28575">
          <a:solidFill>
            <a:srgbClr val="029C63"/>
          </a:solidFill>
        </a:ln>
      </dgm:spPr>
      <dgm:t>
        <a:bodyPr/>
        <a:lstStyle/>
        <a:p>
          <a:pPr algn="ctr"/>
          <a:r>
            <a:rPr lang="ru-RU" sz="1300" dirty="0" smtClean="0">
              <a:solidFill>
                <a:srgbClr val="2B457A"/>
              </a:solidFill>
              <a:latin typeface="HSE Sans" panose="02000000000000000000" pitchFamily="50" charset="-52"/>
            </a:rPr>
            <a:t>Найти направления, которые соответствуют направлению в НИУ ВШЭ</a:t>
          </a:r>
          <a:endParaRPr lang="ru-RU" sz="1300" dirty="0">
            <a:solidFill>
              <a:srgbClr val="2B457A"/>
            </a:solidFill>
            <a:latin typeface="HSE Sans" panose="02000000000000000000" pitchFamily="50" charset="-52"/>
          </a:endParaRPr>
        </a:p>
      </dgm:t>
    </dgm:pt>
    <dgm:pt modelId="{2A9892D0-A840-4064-A4E2-84B5C8CDF9E9}" type="parTrans" cxnId="{9A63FE8C-76B2-46ED-9C80-E26E984489C1}">
      <dgm:prSet/>
      <dgm:spPr/>
      <dgm:t>
        <a:bodyPr/>
        <a:lstStyle/>
        <a:p>
          <a:pPr algn="ctr"/>
          <a:endParaRPr lang="ru-RU" sz="1300">
            <a:latin typeface="HSE Sans" panose="02000000000000000000" pitchFamily="50" charset="-52"/>
          </a:endParaRPr>
        </a:p>
      </dgm:t>
    </dgm:pt>
    <dgm:pt modelId="{D80BE223-A370-4213-8F6B-05DDA48FEF62}" type="sibTrans" cxnId="{9A63FE8C-76B2-46ED-9C80-E26E984489C1}">
      <dgm:prSet/>
      <dgm:spPr/>
      <dgm:t>
        <a:bodyPr/>
        <a:lstStyle/>
        <a:p>
          <a:pPr algn="ctr"/>
          <a:endParaRPr lang="ru-RU" sz="1300">
            <a:latin typeface="HSE Sans" panose="02000000000000000000" pitchFamily="50" charset="-52"/>
          </a:endParaRPr>
        </a:p>
      </dgm:t>
    </dgm:pt>
    <dgm:pt modelId="{756BA817-7F40-4EE4-BE18-599147BCCB63}">
      <dgm:prSet custT="1"/>
      <dgm:spPr>
        <a:noFill/>
        <a:ln w="28575">
          <a:solidFill>
            <a:srgbClr val="029C63"/>
          </a:solidFill>
        </a:ln>
      </dgm:spPr>
      <dgm:t>
        <a:bodyPr/>
        <a:lstStyle/>
        <a:p>
          <a:pPr algn="ctr"/>
          <a:r>
            <a:rPr lang="ru-RU" sz="1300" dirty="0" smtClean="0">
              <a:solidFill>
                <a:srgbClr val="2B457A"/>
              </a:solidFill>
              <a:latin typeface="HSE Sans" panose="02000000000000000000" pitchFamily="50" charset="-52"/>
            </a:rPr>
            <a:t>В учебном плане своей ОП найти дисциплины к изучению в семестре планируемой мобильности</a:t>
          </a:r>
          <a:endParaRPr lang="ru-RU" sz="1300" dirty="0">
            <a:solidFill>
              <a:srgbClr val="2B457A"/>
            </a:solidFill>
            <a:latin typeface="HSE Sans" panose="02000000000000000000" pitchFamily="50" charset="-52"/>
          </a:endParaRPr>
        </a:p>
      </dgm:t>
    </dgm:pt>
    <dgm:pt modelId="{25DA9EC4-AE89-405E-937F-38E157D52348}" type="parTrans" cxnId="{3D79EE6B-F842-43FE-8C03-209C4E439182}">
      <dgm:prSet/>
      <dgm:spPr/>
      <dgm:t>
        <a:bodyPr/>
        <a:lstStyle/>
        <a:p>
          <a:pPr algn="ctr"/>
          <a:endParaRPr lang="ru-RU" sz="1300">
            <a:latin typeface="HSE Sans" panose="02000000000000000000" pitchFamily="50" charset="-52"/>
          </a:endParaRPr>
        </a:p>
      </dgm:t>
    </dgm:pt>
    <dgm:pt modelId="{0CE1B6C5-EC7A-4CEF-BB12-83AC1980E2BB}" type="sibTrans" cxnId="{3D79EE6B-F842-43FE-8C03-209C4E439182}">
      <dgm:prSet/>
      <dgm:spPr/>
      <dgm:t>
        <a:bodyPr/>
        <a:lstStyle/>
        <a:p>
          <a:pPr algn="ctr"/>
          <a:endParaRPr lang="ru-RU" sz="1300">
            <a:latin typeface="HSE Sans" panose="02000000000000000000" pitchFamily="50" charset="-52"/>
          </a:endParaRPr>
        </a:p>
      </dgm:t>
    </dgm:pt>
    <dgm:pt modelId="{F29852C4-70B4-44FC-89DE-D46267794ABA}">
      <dgm:prSet custT="1"/>
      <dgm:spPr>
        <a:noFill/>
        <a:ln w="28575">
          <a:solidFill>
            <a:srgbClr val="029C63"/>
          </a:solidFill>
        </a:ln>
      </dgm:spPr>
      <dgm:t>
        <a:bodyPr/>
        <a:lstStyle/>
        <a:p>
          <a:pPr algn="ctr"/>
          <a:r>
            <a:rPr lang="ru-RU" sz="1300" dirty="0" smtClean="0">
              <a:solidFill>
                <a:srgbClr val="2B457A"/>
              </a:solidFill>
              <a:latin typeface="HSE Sans" panose="02000000000000000000" pitchFamily="50" charset="-52"/>
            </a:rPr>
            <a:t>Составить список курсов к освоению</a:t>
          </a:r>
          <a:endParaRPr lang="ru-RU" sz="1300" dirty="0">
            <a:latin typeface="HSE Sans" panose="02000000000000000000" pitchFamily="50" charset="-52"/>
          </a:endParaRPr>
        </a:p>
      </dgm:t>
    </dgm:pt>
    <dgm:pt modelId="{CD6CE120-D74D-42D8-A5B3-235CF3727012}" type="parTrans" cxnId="{874E5850-9B05-4166-B6B4-C64E91B21A81}">
      <dgm:prSet/>
      <dgm:spPr/>
      <dgm:t>
        <a:bodyPr/>
        <a:lstStyle/>
        <a:p>
          <a:pPr algn="ctr"/>
          <a:endParaRPr lang="ru-RU" sz="1300">
            <a:latin typeface="HSE Sans" panose="02000000000000000000" pitchFamily="50" charset="-52"/>
          </a:endParaRPr>
        </a:p>
      </dgm:t>
    </dgm:pt>
    <dgm:pt modelId="{C6FC1617-5788-4A43-B8E0-03550AC43D75}" type="sibTrans" cxnId="{874E5850-9B05-4166-B6B4-C64E91B21A81}">
      <dgm:prSet/>
      <dgm:spPr/>
      <dgm:t>
        <a:bodyPr/>
        <a:lstStyle/>
        <a:p>
          <a:pPr algn="ctr"/>
          <a:endParaRPr lang="ru-RU" sz="1300">
            <a:latin typeface="HSE Sans" panose="02000000000000000000" pitchFamily="50" charset="-52"/>
          </a:endParaRPr>
        </a:p>
      </dgm:t>
    </dgm:pt>
    <dgm:pt modelId="{9B7F48F9-FE85-41F9-B39A-3045438DB175}">
      <dgm:prSet custT="1"/>
      <dgm:spPr>
        <a:noFill/>
        <a:ln w="28575">
          <a:solidFill>
            <a:srgbClr val="029C63"/>
          </a:solidFill>
        </a:ln>
      </dgm:spPr>
      <dgm:t>
        <a:bodyPr/>
        <a:lstStyle/>
        <a:p>
          <a:pPr algn="ctr"/>
          <a:r>
            <a:rPr lang="ru-RU" sz="1300" dirty="0" smtClean="0">
              <a:solidFill>
                <a:srgbClr val="2B457A"/>
              </a:solidFill>
              <a:latin typeface="HSE Sans" panose="02000000000000000000" pitchFamily="50" charset="-52"/>
            </a:rPr>
            <a:t>Подобрать аналоги предметов НИУ ВШЭ в иностранном университете</a:t>
          </a:r>
          <a:endParaRPr lang="ru-RU" sz="1300" dirty="0">
            <a:solidFill>
              <a:srgbClr val="2B457A"/>
            </a:solidFill>
            <a:latin typeface="HSE Sans" panose="02000000000000000000" pitchFamily="50" charset="-52"/>
          </a:endParaRPr>
        </a:p>
      </dgm:t>
    </dgm:pt>
    <dgm:pt modelId="{1268BA4F-A187-485E-AF90-C4E2AD3B0753}" type="parTrans" cxnId="{7AC4F888-CF21-463C-8057-C7E802991B9A}">
      <dgm:prSet/>
      <dgm:spPr/>
      <dgm:t>
        <a:bodyPr/>
        <a:lstStyle/>
        <a:p>
          <a:pPr algn="ctr"/>
          <a:endParaRPr lang="ru-RU" sz="1300">
            <a:latin typeface="HSE Sans" panose="02000000000000000000" pitchFamily="50" charset="-52"/>
          </a:endParaRPr>
        </a:p>
      </dgm:t>
    </dgm:pt>
    <dgm:pt modelId="{12FEDE00-0D3B-4FCA-A5A3-5E0EA371A6B9}" type="sibTrans" cxnId="{7AC4F888-CF21-463C-8057-C7E802991B9A}">
      <dgm:prSet/>
      <dgm:spPr/>
      <dgm:t>
        <a:bodyPr/>
        <a:lstStyle/>
        <a:p>
          <a:pPr algn="ctr"/>
          <a:endParaRPr lang="ru-RU" sz="1300">
            <a:latin typeface="HSE Sans" panose="02000000000000000000" pitchFamily="50" charset="-52"/>
          </a:endParaRPr>
        </a:p>
      </dgm:t>
    </dgm:pt>
    <dgm:pt modelId="{1F5D4E47-16F2-4059-BAD5-2672A8F984D4}">
      <dgm:prSet custT="1"/>
      <dgm:spPr>
        <a:noFill/>
        <a:ln w="28575">
          <a:solidFill>
            <a:srgbClr val="029C63"/>
          </a:solidFill>
        </a:ln>
      </dgm:spPr>
      <dgm:t>
        <a:bodyPr/>
        <a:lstStyle/>
        <a:p>
          <a:pPr algn="ctr"/>
          <a:r>
            <a:rPr lang="ru-RU" sz="1300" dirty="0" smtClean="0">
              <a:solidFill>
                <a:srgbClr val="2B457A"/>
              </a:solidFill>
              <a:latin typeface="HSE Sans" panose="02000000000000000000" pitchFamily="50" charset="-52"/>
            </a:rPr>
            <a:t>Согласовать список с академическим руководителем и учебным офисом</a:t>
          </a:r>
          <a:endParaRPr lang="ru-RU" sz="1300" dirty="0">
            <a:latin typeface="HSE Sans" panose="02000000000000000000" pitchFamily="50" charset="-52"/>
          </a:endParaRPr>
        </a:p>
      </dgm:t>
    </dgm:pt>
    <dgm:pt modelId="{411569CE-343E-4AE9-B3F0-3214CA44DE69}" type="parTrans" cxnId="{72E9C680-4394-4DDE-9113-DC9292378A79}">
      <dgm:prSet/>
      <dgm:spPr/>
      <dgm:t>
        <a:bodyPr/>
        <a:lstStyle/>
        <a:p>
          <a:pPr algn="ctr"/>
          <a:endParaRPr lang="ru-RU" sz="1300">
            <a:latin typeface="HSE Sans" panose="02000000000000000000" pitchFamily="50" charset="-52"/>
          </a:endParaRPr>
        </a:p>
      </dgm:t>
    </dgm:pt>
    <dgm:pt modelId="{7AA84CFC-8732-4F69-AC2B-40B485E135E3}" type="sibTrans" cxnId="{72E9C680-4394-4DDE-9113-DC9292378A79}">
      <dgm:prSet/>
      <dgm:spPr/>
      <dgm:t>
        <a:bodyPr/>
        <a:lstStyle/>
        <a:p>
          <a:pPr algn="ctr"/>
          <a:endParaRPr lang="ru-RU" sz="1300">
            <a:latin typeface="HSE Sans" panose="02000000000000000000" pitchFamily="50" charset="-52"/>
          </a:endParaRPr>
        </a:p>
      </dgm:t>
    </dgm:pt>
    <dgm:pt modelId="{1F26D8D4-8C4E-4DDE-B6DD-A3FA15E3211A}" type="pres">
      <dgm:prSet presAssocID="{8CD76DB4-39EF-4571-A271-2FA9EDC9F990}" presName="Name0" presStyleCnt="0">
        <dgm:presLayoutVars>
          <dgm:chMax val="7"/>
          <dgm:dir/>
          <dgm:animOne val="branch"/>
        </dgm:presLayoutVars>
      </dgm:prSet>
      <dgm:spPr/>
      <dgm:t>
        <a:bodyPr/>
        <a:lstStyle/>
        <a:p>
          <a:endParaRPr lang="ru-RU"/>
        </a:p>
      </dgm:t>
    </dgm:pt>
    <dgm:pt modelId="{79131E8C-EEEF-47B5-9F74-1FFCF834ED6B}" type="pres">
      <dgm:prSet presAssocID="{A289A46B-105B-438C-B280-AD7A85D33BF3}" presName="parTx1" presStyleLbl="node1" presStyleIdx="0" presStyleCnt="6"/>
      <dgm:spPr/>
      <dgm:t>
        <a:bodyPr/>
        <a:lstStyle/>
        <a:p>
          <a:endParaRPr lang="ru-RU"/>
        </a:p>
      </dgm:t>
    </dgm:pt>
    <dgm:pt modelId="{0F80DCA0-E81B-4072-843D-52022478CADE}" type="pres">
      <dgm:prSet presAssocID="{15871F32-B061-4BE6-89FB-1519372A0079}" presName="parTx2" presStyleLbl="node1" presStyleIdx="1" presStyleCnt="6"/>
      <dgm:spPr/>
      <dgm:t>
        <a:bodyPr/>
        <a:lstStyle/>
        <a:p>
          <a:endParaRPr lang="ru-RU"/>
        </a:p>
      </dgm:t>
    </dgm:pt>
    <dgm:pt modelId="{2534D842-EFB8-47C7-9DD3-A5EA89E3D3E4}" type="pres">
      <dgm:prSet presAssocID="{756BA817-7F40-4EE4-BE18-599147BCCB63}" presName="parTx3" presStyleLbl="node1" presStyleIdx="2" presStyleCnt="6" custScaleX="118166" custScaleY="115615"/>
      <dgm:spPr/>
      <dgm:t>
        <a:bodyPr/>
        <a:lstStyle/>
        <a:p>
          <a:endParaRPr lang="ru-RU"/>
        </a:p>
      </dgm:t>
    </dgm:pt>
    <dgm:pt modelId="{296BFEDE-0069-44B2-AD4D-2491C4932535}" type="pres">
      <dgm:prSet presAssocID="{9B7F48F9-FE85-41F9-B39A-3045438DB175}" presName="parTx4" presStyleLbl="node1" presStyleIdx="3" presStyleCnt="6"/>
      <dgm:spPr/>
      <dgm:t>
        <a:bodyPr/>
        <a:lstStyle/>
        <a:p>
          <a:endParaRPr lang="ru-RU"/>
        </a:p>
      </dgm:t>
    </dgm:pt>
    <dgm:pt modelId="{E4BF0F7B-E421-45F8-933C-D45A1D937BE6}" type="pres">
      <dgm:prSet presAssocID="{F29852C4-70B4-44FC-89DE-D46267794ABA}" presName="parTx5" presStyleLbl="node1" presStyleIdx="4" presStyleCnt="6" custLinFactNeighborX="61" custLinFactNeighborY="-1160"/>
      <dgm:spPr/>
      <dgm:t>
        <a:bodyPr/>
        <a:lstStyle/>
        <a:p>
          <a:endParaRPr lang="ru-RU"/>
        </a:p>
      </dgm:t>
    </dgm:pt>
    <dgm:pt modelId="{AA69F62D-85CA-4737-B7A4-B4B0C0AA09CA}" type="pres">
      <dgm:prSet presAssocID="{1F5D4E47-16F2-4059-BAD5-2672A8F984D4}" presName="parTx6" presStyleLbl="node1" presStyleIdx="5" presStyleCnt="6"/>
      <dgm:spPr/>
      <dgm:t>
        <a:bodyPr/>
        <a:lstStyle/>
        <a:p>
          <a:endParaRPr lang="ru-RU"/>
        </a:p>
      </dgm:t>
    </dgm:pt>
  </dgm:ptLst>
  <dgm:cxnLst>
    <dgm:cxn modelId="{9A63FE8C-76B2-46ED-9C80-E26E984489C1}" srcId="{8CD76DB4-39EF-4571-A271-2FA9EDC9F990}" destId="{15871F32-B061-4BE6-89FB-1519372A0079}" srcOrd="1" destOrd="0" parTransId="{2A9892D0-A840-4064-A4E2-84B5C8CDF9E9}" sibTransId="{D80BE223-A370-4213-8F6B-05DDA48FEF62}"/>
    <dgm:cxn modelId="{7AC4F888-CF21-463C-8057-C7E802991B9A}" srcId="{8CD76DB4-39EF-4571-A271-2FA9EDC9F990}" destId="{9B7F48F9-FE85-41F9-B39A-3045438DB175}" srcOrd="3" destOrd="0" parTransId="{1268BA4F-A187-485E-AF90-C4E2AD3B0753}" sibTransId="{12FEDE00-0D3B-4FCA-A5A3-5E0EA371A6B9}"/>
    <dgm:cxn modelId="{AD82319A-9E8C-4D5B-8C90-32FEDEA24F7B}" type="presOf" srcId="{A289A46B-105B-438C-B280-AD7A85D33BF3}" destId="{79131E8C-EEEF-47B5-9F74-1FFCF834ED6B}" srcOrd="0" destOrd="0" presId="urn:microsoft.com/office/officeart/2009/3/layout/SubStepProcess"/>
    <dgm:cxn modelId="{42FB8997-B07B-400C-A002-0A09C3F5DBEF}" type="presOf" srcId="{756BA817-7F40-4EE4-BE18-599147BCCB63}" destId="{2534D842-EFB8-47C7-9DD3-A5EA89E3D3E4}" srcOrd="0" destOrd="0" presId="urn:microsoft.com/office/officeart/2009/3/layout/SubStepProcess"/>
    <dgm:cxn modelId="{72E9C680-4394-4DDE-9113-DC9292378A79}" srcId="{8CD76DB4-39EF-4571-A271-2FA9EDC9F990}" destId="{1F5D4E47-16F2-4059-BAD5-2672A8F984D4}" srcOrd="5" destOrd="0" parTransId="{411569CE-343E-4AE9-B3F0-3214CA44DE69}" sibTransId="{7AA84CFC-8732-4F69-AC2B-40B485E135E3}"/>
    <dgm:cxn modelId="{2FD5A526-4C03-4166-B9C9-80A647BD2CED}" type="presOf" srcId="{9B7F48F9-FE85-41F9-B39A-3045438DB175}" destId="{296BFEDE-0069-44B2-AD4D-2491C4932535}" srcOrd="0" destOrd="0" presId="urn:microsoft.com/office/officeart/2009/3/layout/SubStepProcess"/>
    <dgm:cxn modelId="{3D79EE6B-F842-43FE-8C03-209C4E439182}" srcId="{8CD76DB4-39EF-4571-A271-2FA9EDC9F990}" destId="{756BA817-7F40-4EE4-BE18-599147BCCB63}" srcOrd="2" destOrd="0" parTransId="{25DA9EC4-AE89-405E-937F-38E157D52348}" sibTransId="{0CE1B6C5-EC7A-4CEF-BB12-83AC1980E2BB}"/>
    <dgm:cxn modelId="{2BD93F09-881B-421F-9F6D-6324F7C38595}" type="presOf" srcId="{8CD76DB4-39EF-4571-A271-2FA9EDC9F990}" destId="{1F26D8D4-8C4E-4DDE-B6DD-A3FA15E3211A}" srcOrd="0" destOrd="0" presId="urn:microsoft.com/office/officeart/2009/3/layout/SubStepProcess"/>
    <dgm:cxn modelId="{1E3ED182-19EA-4060-B9EC-75AA8FAB5BA0}" srcId="{8CD76DB4-39EF-4571-A271-2FA9EDC9F990}" destId="{A289A46B-105B-438C-B280-AD7A85D33BF3}" srcOrd="0" destOrd="0" parTransId="{4323A02E-3FF0-45F0-A00C-3754B28A1339}" sibTransId="{8671850C-EE66-4519-8FCA-137D4A70EE67}"/>
    <dgm:cxn modelId="{B34EF586-CC6F-4A2C-9F11-FC0D9D5E9222}" type="presOf" srcId="{15871F32-B061-4BE6-89FB-1519372A0079}" destId="{0F80DCA0-E81B-4072-843D-52022478CADE}" srcOrd="0" destOrd="0" presId="urn:microsoft.com/office/officeart/2009/3/layout/SubStepProcess"/>
    <dgm:cxn modelId="{B06B9266-8F69-49A4-ADF1-B6A228C6DD8B}" type="presOf" srcId="{F29852C4-70B4-44FC-89DE-D46267794ABA}" destId="{E4BF0F7B-E421-45F8-933C-D45A1D937BE6}" srcOrd="0" destOrd="0" presId="urn:microsoft.com/office/officeart/2009/3/layout/SubStepProcess"/>
    <dgm:cxn modelId="{D1E370D1-1728-40ED-BCAC-D25BBBF4F5AA}" type="presOf" srcId="{1F5D4E47-16F2-4059-BAD5-2672A8F984D4}" destId="{AA69F62D-85CA-4737-B7A4-B4B0C0AA09CA}" srcOrd="0" destOrd="0" presId="urn:microsoft.com/office/officeart/2009/3/layout/SubStepProcess"/>
    <dgm:cxn modelId="{874E5850-9B05-4166-B6B4-C64E91B21A81}" srcId="{8CD76DB4-39EF-4571-A271-2FA9EDC9F990}" destId="{F29852C4-70B4-44FC-89DE-D46267794ABA}" srcOrd="4" destOrd="0" parTransId="{CD6CE120-D74D-42D8-A5B3-235CF3727012}" sibTransId="{C6FC1617-5788-4A43-B8E0-03550AC43D75}"/>
    <dgm:cxn modelId="{70B5A898-9031-456B-A51D-0273BDF6B954}" type="presParOf" srcId="{1F26D8D4-8C4E-4DDE-B6DD-A3FA15E3211A}" destId="{79131E8C-EEEF-47B5-9F74-1FFCF834ED6B}" srcOrd="0" destOrd="0" presId="urn:microsoft.com/office/officeart/2009/3/layout/SubStepProcess"/>
    <dgm:cxn modelId="{3B6C2985-F93C-46A0-AB44-443329FF4E87}" type="presParOf" srcId="{1F26D8D4-8C4E-4DDE-B6DD-A3FA15E3211A}" destId="{0F80DCA0-E81B-4072-843D-52022478CADE}" srcOrd="1" destOrd="0" presId="urn:microsoft.com/office/officeart/2009/3/layout/SubStepProcess"/>
    <dgm:cxn modelId="{78053305-709A-4B40-978F-70E4F8E5A990}" type="presParOf" srcId="{1F26D8D4-8C4E-4DDE-B6DD-A3FA15E3211A}" destId="{2534D842-EFB8-47C7-9DD3-A5EA89E3D3E4}" srcOrd="2" destOrd="0" presId="urn:microsoft.com/office/officeart/2009/3/layout/SubStepProcess"/>
    <dgm:cxn modelId="{550939FC-48AD-41BE-8D37-E59E7C143A33}" type="presParOf" srcId="{1F26D8D4-8C4E-4DDE-B6DD-A3FA15E3211A}" destId="{296BFEDE-0069-44B2-AD4D-2491C4932535}" srcOrd="3" destOrd="0" presId="urn:microsoft.com/office/officeart/2009/3/layout/SubStepProcess"/>
    <dgm:cxn modelId="{D1E63EDC-7E09-4CAE-BEA8-123380A10799}" type="presParOf" srcId="{1F26D8D4-8C4E-4DDE-B6DD-A3FA15E3211A}" destId="{E4BF0F7B-E421-45F8-933C-D45A1D937BE6}" srcOrd="4" destOrd="0" presId="urn:microsoft.com/office/officeart/2009/3/layout/SubStepProcess"/>
    <dgm:cxn modelId="{8448B5CB-1E14-4285-91CC-3324439A4B99}" type="presParOf" srcId="{1F26D8D4-8C4E-4DDE-B6DD-A3FA15E3211A}" destId="{AA69F62D-85CA-4737-B7A4-B4B0C0AA09CA}" srcOrd="5" destOrd="0" presId="urn:microsoft.com/office/officeart/2009/3/layout/SubStep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202F112-C65D-496A-B60B-B8B00B6F98F7}" type="doc">
      <dgm:prSet loTypeId="urn:microsoft.com/office/officeart/2005/8/layout/process1" loCatId="process" qsTypeId="urn:microsoft.com/office/officeart/2005/8/quickstyle/simple1" qsCatId="simple" csTypeId="urn:microsoft.com/office/officeart/2005/8/colors/accent0_1" csCatId="mainScheme" phldr="1"/>
      <dgm:spPr/>
    </dgm:pt>
    <dgm:pt modelId="{3158BE3A-25F4-4D25-A29E-30AD6A618469}">
      <dgm:prSet phldrT="[Текст]" custT="1"/>
      <dgm:spPr>
        <a:ln w="28575">
          <a:solidFill>
            <a:srgbClr val="2B457A"/>
          </a:solidFill>
          <a:prstDash val="sysDash"/>
        </a:ln>
      </dgm:spPr>
      <dgm:t>
        <a:bodyPr/>
        <a:lstStyle/>
        <a:p>
          <a:r>
            <a:rPr lang="ru-RU" sz="1600" dirty="0" smtClean="0">
              <a:solidFill>
                <a:schemeClr val="tx1"/>
              </a:solidFill>
              <a:latin typeface="HSE Sans" panose="02000000000000000000" pitchFamily="50" charset="-52"/>
            </a:rPr>
            <a:t>Подготовить </a:t>
          </a:r>
          <a:r>
            <a:rPr lang="ru-RU" sz="1600" dirty="0" smtClean="0">
              <a:solidFill>
                <a:schemeClr val="tx1"/>
              </a:solidFill>
              <a:latin typeface="HSE Sans" panose="02000000000000000000" pitchFamily="50" charset="-52"/>
              <a:hlinkClick xmlns:r="http://schemas.openxmlformats.org/officeDocument/2006/relationships" r:id="rId1"/>
            </a:rPr>
            <a:t>пакет документов</a:t>
          </a:r>
          <a:endParaRPr lang="ru-RU" sz="1600" dirty="0">
            <a:latin typeface="HSE Sans" panose="02000000000000000000" pitchFamily="50" charset="-52"/>
          </a:endParaRPr>
        </a:p>
      </dgm:t>
    </dgm:pt>
    <dgm:pt modelId="{D994AC28-C3E1-4F3F-99FD-D40F9C688726}" type="parTrans" cxnId="{4D6D8384-5C60-4E25-95C4-077E80AC9F98}">
      <dgm:prSet/>
      <dgm:spPr/>
      <dgm:t>
        <a:bodyPr/>
        <a:lstStyle/>
        <a:p>
          <a:endParaRPr lang="ru-RU" sz="1600">
            <a:latin typeface="HSE Sans" panose="02000000000000000000" pitchFamily="50" charset="-52"/>
          </a:endParaRPr>
        </a:p>
      </dgm:t>
    </dgm:pt>
    <dgm:pt modelId="{5A8BEA34-37C5-49AD-86FA-DF4F83B98D87}" type="sibTrans" cxnId="{4D6D8384-5C60-4E25-95C4-077E80AC9F98}">
      <dgm:prSet custT="1"/>
      <dgm:spPr>
        <a:solidFill>
          <a:srgbClr val="2B457A"/>
        </a:solidFill>
      </dgm:spPr>
      <dgm:t>
        <a:bodyPr/>
        <a:lstStyle/>
        <a:p>
          <a:endParaRPr lang="ru-RU" sz="1600">
            <a:latin typeface="HSE Sans" panose="02000000000000000000" pitchFamily="50" charset="-52"/>
          </a:endParaRPr>
        </a:p>
      </dgm:t>
    </dgm:pt>
    <dgm:pt modelId="{CFD1903F-029D-4B43-B7BE-947C463C2D11}">
      <dgm:prSet phldrT="[Текст]" custT="1"/>
      <dgm:spPr>
        <a:ln w="28575">
          <a:solidFill>
            <a:srgbClr val="2B457A"/>
          </a:solidFill>
          <a:prstDash val="sysDash"/>
        </a:ln>
      </dgm:spPr>
      <dgm:t>
        <a:bodyPr/>
        <a:lstStyle/>
        <a:p>
          <a:r>
            <a:rPr lang="ru-RU" sz="1600" dirty="0" smtClean="0">
              <a:solidFill>
                <a:srgbClr val="0E2D69"/>
              </a:solidFill>
              <a:latin typeface="HSE Sans" panose="02000000000000000000" pitchFamily="50" charset="-52"/>
            </a:rPr>
            <a:t>Проверить пакет на соответствие </a:t>
          </a:r>
          <a:r>
            <a:rPr lang="ru-RU" sz="1600" dirty="0" smtClean="0">
              <a:solidFill>
                <a:srgbClr val="0E2D69"/>
              </a:solidFill>
              <a:latin typeface="HSE Sans" panose="02000000000000000000" pitchFamily="50" charset="-52"/>
              <a:hlinkClick xmlns:r="http://schemas.openxmlformats.org/officeDocument/2006/relationships" r:id="rId2"/>
            </a:rPr>
            <a:t>требованиям</a:t>
          </a:r>
          <a:endParaRPr lang="ru-RU" sz="1600" dirty="0">
            <a:latin typeface="HSE Sans" panose="02000000000000000000" pitchFamily="50" charset="-52"/>
          </a:endParaRPr>
        </a:p>
      </dgm:t>
    </dgm:pt>
    <dgm:pt modelId="{4E81BA06-D17A-4FD5-A025-9CD082576858}" type="parTrans" cxnId="{741CAAD9-894C-43B0-AF50-D69AD028F6B3}">
      <dgm:prSet/>
      <dgm:spPr/>
      <dgm:t>
        <a:bodyPr/>
        <a:lstStyle/>
        <a:p>
          <a:endParaRPr lang="ru-RU" sz="1600">
            <a:latin typeface="HSE Sans" panose="02000000000000000000" pitchFamily="50" charset="-52"/>
          </a:endParaRPr>
        </a:p>
      </dgm:t>
    </dgm:pt>
    <dgm:pt modelId="{9150C08C-8FF7-442B-8EB3-AFE76C3A7E6B}" type="sibTrans" cxnId="{741CAAD9-894C-43B0-AF50-D69AD028F6B3}">
      <dgm:prSet custT="1"/>
      <dgm:spPr>
        <a:solidFill>
          <a:srgbClr val="2B457A"/>
        </a:solidFill>
      </dgm:spPr>
      <dgm:t>
        <a:bodyPr/>
        <a:lstStyle/>
        <a:p>
          <a:endParaRPr lang="ru-RU" sz="1600">
            <a:latin typeface="HSE Sans" panose="02000000000000000000" pitchFamily="50" charset="-52"/>
          </a:endParaRPr>
        </a:p>
      </dgm:t>
    </dgm:pt>
    <dgm:pt modelId="{F01A377A-8795-4206-B195-B07791A9547C}">
      <dgm:prSet phldrT="[Текст]" custT="1"/>
      <dgm:spPr>
        <a:ln w="28575">
          <a:solidFill>
            <a:srgbClr val="2B457A"/>
          </a:solidFill>
          <a:prstDash val="sysDash"/>
        </a:ln>
      </dgm:spPr>
      <dgm:t>
        <a:bodyPr/>
        <a:lstStyle/>
        <a:p>
          <a:r>
            <a:rPr lang="ru-RU" sz="1600" dirty="0" smtClean="0">
              <a:solidFill>
                <a:schemeClr val="tx1"/>
              </a:solidFill>
              <a:latin typeface="HSE Sans" panose="02000000000000000000" pitchFamily="50" charset="-52"/>
            </a:rPr>
            <a:t>Заполнить форму </a:t>
          </a:r>
          <a:r>
            <a:rPr lang="ru-RU" sz="1600" dirty="0" smtClean="0">
              <a:solidFill>
                <a:schemeClr val="tx1"/>
              </a:solidFill>
              <a:latin typeface="HSE Sans" panose="02000000000000000000" pitchFamily="50" charset="-52"/>
              <a:hlinkClick xmlns:r="http://schemas.openxmlformats.org/officeDocument/2006/relationships" r:id="rId3"/>
            </a:rPr>
            <a:t>в </a:t>
          </a:r>
          <a:r>
            <a:rPr lang="en-US" sz="1600" dirty="0" smtClean="0">
              <a:solidFill>
                <a:schemeClr val="tx1"/>
              </a:solidFill>
              <a:latin typeface="HSE Sans" panose="02000000000000000000" pitchFamily="50" charset="-52"/>
              <a:hlinkClick xmlns:r="http://schemas.openxmlformats.org/officeDocument/2006/relationships" r:id="rId3"/>
            </a:rPr>
            <a:t>LMS</a:t>
          </a:r>
          <a:r>
            <a:rPr lang="ru-RU" sz="1600" dirty="0" smtClean="0">
              <a:solidFill>
                <a:schemeClr val="tx1"/>
              </a:solidFill>
              <a:latin typeface="HSE Sans" panose="02000000000000000000" pitchFamily="50" charset="-52"/>
            </a:rPr>
            <a:t> до </a:t>
          </a:r>
          <a:r>
            <a:rPr lang="ru-RU" sz="1600" dirty="0" err="1" smtClean="0">
              <a:solidFill>
                <a:schemeClr val="tx1"/>
              </a:solidFill>
              <a:latin typeface="HSE Sans" panose="02000000000000000000" pitchFamily="50" charset="-52"/>
            </a:rPr>
            <a:t>дедлайна</a:t>
          </a:r>
          <a:endParaRPr lang="ru-RU" sz="1600" dirty="0">
            <a:latin typeface="HSE Sans" panose="02000000000000000000" pitchFamily="50" charset="-52"/>
          </a:endParaRPr>
        </a:p>
      </dgm:t>
    </dgm:pt>
    <dgm:pt modelId="{2FA61A9F-EF91-4AAF-BC05-A57BE4B9F0C0}" type="parTrans" cxnId="{18A65AC1-3A57-40AF-A648-1D8629204F55}">
      <dgm:prSet/>
      <dgm:spPr/>
      <dgm:t>
        <a:bodyPr/>
        <a:lstStyle/>
        <a:p>
          <a:endParaRPr lang="ru-RU" sz="1600">
            <a:latin typeface="HSE Sans" panose="02000000000000000000" pitchFamily="50" charset="-52"/>
          </a:endParaRPr>
        </a:p>
      </dgm:t>
    </dgm:pt>
    <dgm:pt modelId="{DD734BA0-2043-4F46-BBFC-D257D53DCCA1}" type="sibTrans" cxnId="{18A65AC1-3A57-40AF-A648-1D8629204F55}">
      <dgm:prSet/>
      <dgm:spPr/>
      <dgm:t>
        <a:bodyPr/>
        <a:lstStyle/>
        <a:p>
          <a:endParaRPr lang="ru-RU" sz="1600">
            <a:latin typeface="HSE Sans" panose="02000000000000000000" pitchFamily="50" charset="-52"/>
          </a:endParaRPr>
        </a:p>
      </dgm:t>
    </dgm:pt>
    <dgm:pt modelId="{42E3F046-5276-448B-A7FD-4A8D62CCE704}" type="pres">
      <dgm:prSet presAssocID="{7202F112-C65D-496A-B60B-B8B00B6F98F7}" presName="Name0" presStyleCnt="0">
        <dgm:presLayoutVars>
          <dgm:dir/>
          <dgm:resizeHandles val="exact"/>
        </dgm:presLayoutVars>
      </dgm:prSet>
      <dgm:spPr/>
    </dgm:pt>
    <dgm:pt modelId="{C3D89874-3B39-4C2E-95FA-B35EDA1CC5FB}" type="pres">
      <dgm:prSet presAssocID="{3158BE3A-25F4-4D25-A29E-30AD6A618469}" presName="node" presStyleLbl="node1" presStyleIdx="0" presStyleCnt="3" custLinFactNeighborY="69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5D9258-04E6-45C6-B15E-A3E0925F4506}" type="pres">
      <dgm:prSet presAssocID="{5A8BEA34-37C5-49AD-86FA-DF4F83B98D87}" presName="sibTrans" presStyleLbl="sibTrans2D1" presStyleIdx="0" presStyleCnt="2"/>
      <dgm:spPr/>
      <dgm:t>
        <a:bodyPr/>
        <a:lstStyle/>
        <a:p>
          <a:endParaRPr lang="ru-RU"/>
        </a:p>
      </dgm:t>
    </dgm:pt>
    <dgm:pt modelId="{9AD44441-3676-49EB-A427-614AFE1513FD}" type="pres">
      <dgm:prSet presAssocID="{5A8BEA34-37C5-49AD-86FA-DF4F83B98D87}" presName="connectorText" presStyleLbl="sibTrans2D1" presStyleIdx="0" presStyleCnt="2"/>
      <dgm:spPr/>
      <dgm:t>
        <a:bodyPr/>
        <a:lstStyle/>
        <a:p>
          <a:endParaRPr lang="ru-RU"/>
        </a:p>
      </dgm:t>
    </dgm:pt>
    <dgm:pt modelId="{0EDBD296-6E53-4F7A-A674-64436759653E}" type="pres">
      <dgm:prSet presAssocID="{CFD1903F-029D-4B43-B7BE-947C463C2D11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7EB7A9-DA30-4E17-99FB-925499C19530}" type="pres">
      <dgm:prSet presAssocID="{9150C08C-8FF7-442B-8EB3-AFE76C3A7E6B}" presName="sibTrans" presStyleLbl="sibTrans2D1" presStyleIdx="1" presStyleCnt="2"/>
      <dgm:spPr/>
      <dgm:t>
        <a:bodyPr/>
        <a:lstStyle/>
        <a:p>
          <a:endParaRPr lang="ru-RU"/>
        </a:p>
      </dgm:t>
    </dgm:pt>
    <dgm:pt modelId="{2CAC2B66-490A-4B29-A6D5-E46F78BD671B}" type="pres">
      <dgm:prSet presAssocID="{9150C08C-8FF7-442B-8EB3-AFE76C3A7E6B}" presName="connectorText" presStyleLbl="sibTrans2D1" presStyleIdx="1" presStyleCnt="2"/>
      <dgm:spPr/>
      <dgm:t>
        <a:bodyPr/>
        <a:lstStyle/>
        <a:p>
          <a:endParaRPr lang="ru-RU"/>
        </a:p>
      </dgm:t>
    </dgm:pt>
    <dgm:pt modelId="{9FE6D3CB-06FC-400D-9C49-BAB69D27DC47}" type="pres">
      <dgm:prSet presAssocID="{F01A377A-8795-4206-B195-B07791A9547C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7EFA549-3A78-4DB8-BD4F-5AF6C05FAB7B}" type="presOf" srcId="{7202F112-C65D-496A-B60B-B8B00B6F98F7}" destId="{42E3F046-5276-448B-A7FD-4A8D62CCE704}" srcOrd="0" destOrd="0" presId="urn:microsoft.com/office/officeart/2005/8/layout/process1"/>
    <dgm:cxn modelId="{9A244E80-A1A2-4912-9B08-01D39612CB18}" type="presOf" srcId="{3158BE3A-25F4-4D25-A29E-30AD6A618469}" destId="{C3D89874-3B39-4C2E-95FA-B35EDA1CC5FB}" srcOrd="0" destOrd="0" presId="urn:microsoft.com/office/officeart/2005/8/layout/process1"/>
    <dgm:cxn modelId="{E6C9DA91-3762-496A-BF8C-DEC94B92DDB9}" type="presOf" srcId="{9150C08C-8FF7-442B-8EB3-AFE76C3A7E6B}" destId="{2CAC2B66-490A-4B29-A6D5-E46F78BD671B}" srcOrd="1" destOrd="0" presId="urn:microsoft.com/office/officeart/2005/8/layout/process1"/>
    <dgm:cxn modelId="{4F8B763D-74CC-4B9D-BF16-1629247D1023}" type="presOf" srcId="{CFD1903F-029D-4B43-B7BE-947C463C2D11}" destId="{0EDBD296-6E53-4F7A-A674-64436759653E}" srcOrd="0" destOrd="0" presId="urn:microsoft.com/office/officeart/2005/8/layout/process1"/>
    <dgm:cxn modelId="{741CAAD9-894C-43B0-AF50-D69AD028F6B3}" srcId="{7202F112-C65D-496A-B60B-B8B00B6F98F7}" destId="{CFD1903F-029D-4B43-B7BE-947C463C2D11}" srcOrd="1" destOrd="0" parTransId="{4E81BA06-D17A-4FD5-A025-9CD082576858}" sibTransId="{9150C08C-8FF7-442B-8EB3-AFE76C3A7E6B}"/>
    <dgm:cxn modelId="{568CB443-4BC4-4DE0-A226-DBC86E38EF00}" type="presOf" srcId="{9150C08C-8FF7-442B-8EB3-AFE76C3A7E6B}" destId="{237EB7A9-DA30-4E17-99FB-925499C19530}" srcOrd="0" destOrd="0" presId="urn:microsoft.com/office/officeart/2005/8/layout/process1"/>
    <dgm:cxn modelId="{18A65AC1-3A57-40AF-A648-1D8629204F55}" srcId="{7202F112-C65D-496A-B60B-B8B00B6F98F7}" destId="{F01A377A-8795-4206-B195-B07791A9547C}" srcOrd="2" destOrd="0" parTransId="{2FA61A9F-EF91-4AAF-BC05-A57BE4B9F0C0}" sibTransId="{DD734BA0-2043-4F46-BBFC-D257D53DCCA1}"/>
    <dgm:cxn modelId="{4D6D8384-5C60-4E25-95C4-077E80AC9F98}" srcId="{7202F112-C65D-496A-B60B-B8B00B6F98F7}" destId="{3158BE3A-25F4-4D25-A29E-30AD6A618469}" srcOrd="0" destOrd="0" parTransId="{D994AC28-C3E1-4F3F-99FD-D40F9C688726}" sibTransId="{5A8BEA34-37C5-49AD-86FA-DF4F83B98D87}"/>
    <dgm:cxn modelId="{540B966B-113E-4482-A088-3B660AE0DC51}" type="presOf" srcId="{5A8BEA34-37C5-49AD-86FA-DF4F83B98D87}" destId="{9AD44441-3676-49EB-A427-614AFE1513FD}" srcOrd="1" destOrd="0" presId="urn:microsoft.com/office/officeart/2005/8/layout/process1"/>
    <dgm:cxn modelId="{92CBFAFB-6339-4CD5-A6B9-64EEC6D92126}" type="presOf" srcId="{F01A377A-8795-4206-B195-B07791A9547C}" destId="{9FE6D3CB-06FC-400D-9C49-BAB69D27DC47}" srcOrd="0" destOrd="0" presId="urn:microsoft.com/office/officeart/2005/8/layout/process1"/>
    <dgm:cxn modelId="{2AE46C45-B690-4FC4-BB51-3E21CE90857A}" type="presOf" srcId="{5A8BEA34-37C5-49AD-86FA-DF4F83B98D87}" destId="{3D5D9258-04E6-45C6-B15E-A3E0925F4506}" srcOrd="0" destOrd="0" presId="urn:microsoft.com/office/officeart/2005/8/layout/process1"/>
    <dgm:cxn modelId="{A9DE27DC-430E-4DD5-B21B-53F2251D0D76}" type="presParOf" srcId="{42E3F046-5276-448B-A7FD-4A8D62CCE704}" destId="{C3D89874-3B39-4C2E-95FA-B35EDA1CC5FB}" srcOrd="0" destOrd="0" presId="urn:microsoft.com/office/officeart/2005/8/layout/process1"/>
    <dgm:cxn modelId="{E5484920-6F05-4AA2-A144-6AE40B8248C1}" type="presParOf" srcId="{42E3F046-5276-448B-A7FD-4A8D62CCE704}" destId="{3D5D9258-04E6-45C6-B15E-A3E0925F4506}" srcOrd="1" destOrd="0" presId="urn:microsoft.com/office/officeart/2005/8/layout/process1"/>
    <dgm:cxn modelId="{76BC2CFA-FEDB-4B52-BDDE-2E843463C5E6}" type="presParOf" srcId="{3D5D9258-04E6-45C6-B15E-A3E0925F4506}" destId="{9AD44441-3676-49EB-A427-614AFE1513FD}" srcOrd="0" destOrd="0" presId="urn:microsoft.com/office/officeart/2005/8/layout/process1"/>
    <dgm:cxn modelId="{D0049A28-AA9C-4A97-8EF0-53293E1865E8}" type="presParOf" srcId="{42E3F046-5276-448B-A7FD-4A8D62CCE704}" destId="{0EDBD296-6E53-4F7A-A674-64436759653E}" srcOrd="2" destOrd="0" presId="urn:microsoft.com/office/officeart/2005/8/layout/process1"/>
    <dgm:cxn modelId="{DEC45ABC-2363-4315-8EEA-5EFDE38EE171}" type="presParOf" srcId="{42E3F046-5276-448B-A7FD-4A8D62CCE704}" destId="{237EB7A9-DA30-4E17-99FB-925499C19530}" srcOrd="3" destOrd="0" presId="urn:microsoft.com/office/officeart/2005/8/layout/process1"/>
    <dgm:cxn modelId="{937262DD-9F61-4339-B8B8-C98810AC2F7E}" type="presParOf" srcId="{237EB7A9-DA30-4E17-99FB-925499C19530}" destId="{2CAC2B66-490A-4B29-A6D5-E46F78BD671B}" srcOrd="0" destOrd="0" presId="urn:microsoft.com/office/officeart/2005/8/layout/process1"/>
    <dgm:cxn modelId="{58D3CA36-7CBD-47AE-A6CD-39319C83EE90}" type="presParOf" srcId="{42E3F046-5276-448B-A7FD-4A8D62CCE704}" destId="{9FE6D3CB-06FC-400D-9C49-BAB69D27DC47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CADF5EE-DA86-427C-A7B8-C89E543C2E03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60CB22B9-BF97-4B72-BC48-515D385C84EE}">
      <dgm:prSet phldrT="[Текст]"/>
      <dgm:spPr>
        <a:solidFill>
          <a:srgbClr val="2B457A"/>
        </a:solidFill>
      </dgm:spPr>
      <dgm:t>
        <a:bodyPr/>
        <a:lstStyle/>
        <a:p>
          <a:r>
            <a:rPr lang="ru-RU" b="1" dirty="0" smtClean="0">
              <a:solidFill>
                <a:schemeClr val="bg1"/>
              </a:solidFill>
              <a:latin typeface="HSE Sans" panose="02000000000000000000" pitchFamily="50" charset="-52"/>
            </a:rPr>
            <a:t>На каждый университет отдельный пакет документов</a:t>
          </a:r>
          <a:endParaRPr lang="ru-RU" b="1" dirty="0">
            <a:solidFill>
              <a:schemeClr val="bg1"/>
            </a:solidFill>
            <a:latin typeface="HSE Sans" panose="02000000000000000000" pitchFamily="50" charset="-52"/>
          </a:endParaRPr>
        </a:p>
      </dgm:t>
    </dgm:pt>
    <dgm:pt modelId="{39F043C0-E206-446C-8091-CDE8193050AB}" type="parTrans" cxnId="{0E863F0D-47D8-423F-9874-B47248275D5C}">
      <dgm:prSet/>
      <dgm:spPr/>
      <dgm:t>
        <a:bodyPr/>
        <a:lstStyle/>
        <a:p>
          <a:endParaRPr lang="ru-RU"/>
        </a:p>
      </dgm:t>
    </dgm:pt>
    <dgm:pt modelId="{7F97056D-2B0C-4626-85C4-E118AD5CE71E}" type="sibTrans" cxnId="{0E863F0D-47D8-423F-9874-B47248275D5C}">
      <dgm:prSet/>
      <dgm:spPr/>
      <dgm:t>
        <a:bodyPr/>
        <a:lstStyle/>
        <a:p>
          <a:endParaRPr lang="ru-RU"/>
        </a:p>
      </dgm:t>
    </dgm:pt>
    <dgm:pt modelId="{F5977B60-09A6-40BA-A255-205A2F71B411}">
      <dgm:prSet phldrT="[Текст]"/>
      <dgm:spPr>
        <a:solidFill>
          <a:srgbClr val="2B457A"/>
        </a:solidFill>
      </dgm:spPr>
      <dgm:t>
        <a:bodyPr/>
        <a:lstStyle/>
        <a:p>
          <a:r>
            <a:rPr lang="ru-RU" b="1" dirty="0" smtClean="0">
              <a:solidFill>
                <a:schemeClr val="bg1"/>
              </a:solidFill>
              <a:latin typeface="HSE Sans" panose="02000000000000000000" pitchFamily="50" charset="-52"/>
            </a:rPr>
            <a:t>Пакет неполный, не те документы, нет подписей – заявка отклоняется</a:t>
          </a:r>
          <a:endParaRPr lang="ru-RU" b="1" dirty="0">
            <a:solidFill>
              <a:schemeClr val="bg1"/>
            </a:solidFill>
            <a:latin typeface="HSE Sans" panose="02000000000000000000" pitchFamily="50" charset="-52"/>
          </a:endParaRPr>
        </a:p>
      </dgm:t>
    </dgm:pt>
    <dgm:pt modelId="{4C7A28A0-D5EA-4A35-A152-E3489472DBA3}" type="parTrans" cxnId="{93FEFD1F-C7BB-4183-B4E9-E7358C5C97F7}">
      <dgm:prSet/>
      <dgm:spPr/>
      <dgm:t>
        <a:bodyPr/>
        <a:lstStyle/>
        <a:p>
          <a:endParaRPr lang="ru-RU"/>
        </a:p>
      </dgm:t>
    </dgm:pt>
    <dgm:pt modelId="{9C14C139-7648-4366-AF79-29EE4A0FEAE2}" type="sibTrans" cxnId="{93FEFD1F-C7BB-4183-B4E9-E7358C5C97F7}">
      <dgm:prSet/>
      <dgm:spPr/>
      <dgm:t>
        <a:bodyPr/>
        <a:lstStyle/>
        <a:p>
          <a:endParaRPr lang="ru-RU"/>
        </a:p>
      </dgm:t>
    </dgm:pt>
    <dgm:pt modelId="{563AA9D1-E9C1-47D3-AF46-830ACEC2D25E}">
      <dgm:prSet phldrT="[Текст]"/>
      <dgm:spPr>
        <a:solidFill>
          <a:srgbClr val="2B457A"/>
        </a:solidFill>
      </dgm:spPr>
      <dgm:t>
        <a:bodyPr/>
        <a:lstStyle/>
        <a:p>
          <a:r>
            <a:rPr lang="ru-RU" b="1" dirty="0" smtClean="0">
              <a:solidFill>
                <a:schemeClr val="bg1"/>
              </a:solidFill>
              <a:latin typeface="HSE Sans" panose="02000000000000000000" pitchFamily="50" charset="-52"/>
            </a:rPr>
            <a:t>Не стоит подавать заявку в последний момент</a:t>
          </a:r>
          <a:endParaRPr lang="ru-RU" b="1" dirty="0">
            <a:solidFill>
              <a:schemeClr val="bg1"/>
            </a:solidFill>
            <a:latin typeface="HSE Sans" panose="02000000000000000000" pitchFamily="50" charset="-52"/>
          </a:endParaRPr>
        </a:p>
      </dgm:t>
    </dgm:pt>
    <dgm:pt modelId="{5267F946-BC59-46C0-AD6D-733050E9EBE3}" type="parTrans" cxnId="{9BC13F9C-668A-4E5F-A944-0C8AD0D860FD}">
      <dgm:prSet/>
      <dgm:spPr/>
      <dgm:t>
        <a:bodyPr/>
        <a:lstStyle/>
        <a:p>
          <a:endParaRPr lang="ru-RU"/>
        </a:p>
      </dgm:t>
    </dgm:pt>
    <dgm:pt modelId="{BFF56174-7048-42D9-8520-AC9067F7806F}" type="sibTrans" cxnId="{9BC13F9C-668A-4E5F-A944-0C8AD0D860FD}">
      <dgm:prSet/>
      <dgm:spPr/>
      <dgm:t>
        <a:bodyPr/>
        <a:lstStyle/>
        <a:p>
          <a:endParaRPr lang="ru-RU"/>
        </a:p>
      </dgm:t>
    </dgm:pt>
    <dgm:pt modelId="{F3288929-45D3-47D8-B0A2-31665416D151}" type="pres">
      <dgm:prSet presAssocID="{7CADF5EE-DA86-427C-A7B8-C89E543C2E03}" presName="Name0" presStyleCnt="0">
        <dgm:presLayoutVars>
          <dgm:dir/>
          <dgm:animLvl val="lvl"/>
          <dgm:resizeHandles val="exact"/>
        </dgm:presLayoutVars>
      </dgm:prSet>
      <dgm:spPr/>
    </dgm:pt>
    <dgm:pt modelId="{2921C27E-78F7-479B-ADFF-F440254BB761}" type="pres">
      <dgm:prSet presAssocID="{60CB22B9-BF97-4B72-BC48-515D385C84EE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B83CDA0-942F-4B45-9C39-8095ECBFD4AD}" type="pres">
      <dgm:prSet presAssocID="{7F97056D-2B0C-4626-85C4-E118AD5CE71E}" presName="parTxOnlySpace" presStyleCnt="0"/>
      <dgm:spPr/>
    </dgm:pt>
    <dgm:pt modelId="{27A72F0F-6433-43B9-A3C2-F6C0A2209A17}" type="pres">
      <dgm:prSet presAssocID="{F5977B60-09A6-40BA-A255-205A2F71B411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F0B9A52-451E-4BA2-B802-557576E20B46}" type="pres">
      <dgm:prSet presAssocID="{9C14C139-7648-4366-AF79-29EE4A0FEAE2}" presName="parTxOnlySpace" presStyleCnt="0"/>
      <dgm:spPr/>
    </dgm:pt>
    <dgm:pt modelId="{C92A54D8-5754-4A94-841D-9E149CF2B1A7}" type="pres">
      <dgm:prSet presAssocID="{563AA9D1-E9C1-47D3-AF46-830ACEC2D25E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0EC6416-D16D-4443-9C45-FE5D65066D6B}" type="presOf" srcId="{60CB22B9-BF97-4B72-BC48-515D385C84EE}" destId="{2921C27E-78F7-479B-ADFF-F440254BB761}" srcOrd="0" destOrd="0" presId="urn:microsoft.com/office/officeart/2005/8/layout/chevron1"/>
    <dgm:cxn modelId="{1B9E29DD-0D94-4AF7-BC70-E2060D74B25B}" type="presOf" srcId="{7CADF5EE-DA86-427C-A7B8-C89E543C2E03}" destId="{F3288929-45D3-47D8-B0A2-31665416D151}" srcOrd="0" destOrd="0" presId="urn:microsoft.com/office/officeart/2005/8/layout/chevron1"/>
    <dgm:cxn modelId="{0E863F0D-47D8-423F-9874-B47248275D5C}" srcId="{7CADF5EE-DA86-427C-A7B8-C89E543C2E03}" destId="{60CB22B9-BF97-4B72-BC48-515D385C84EE}" srcOrd="0" destOrd="0" parTransId="{39F043C0-E206-446C-8091-CDE8193050AB}" sibTransId="{7F97056D-2B0C-4626-85C4-E118AD5CE71E}"/>
    <dgm:cxn modelId="{93FEFD1F-C7BB-4183-B4E9-E7358C5C97F7}" srcId="{7CADF5EE-DA86-427C-A7B8-C89E543C2E03}" destId="{F5977B60-09A6-40BA-A255-205A2F71B411}" srcOrd="1" destOrd="0" parTransId="{4C7A28A0-D5EA-4A35-A152-E3489472DBA3}" sibTransId="{9C14C139-7648-4366-AF79-29EE4A0FEAE2}"/>
    <dgm:cxn modelId="{8B436F26-5031-4D12-8B66-6A8D21D3F407}" type="presOf" srcId="{F5977B60-09A6-40BA-A255-205A2F71B411}" destId="{27A72F0F-6433-43B9-A3C2-F6C0A2209A17}" srcOrd="0" destOrd="0" presId="urn:microsoft.com/office/officeart/2005/8/layout/chevron1"/>
    <dgm:cxn modelId="{9BC13F9C-668A-4E5F-A944-0C8AD0D860FD}" srcId="{7CADF5EE-DA86-427C-A7B8-C89E543C2E03}" destId="{563AA9D1-E9C1-47D3-AF46-830ACEC2D25E}" srcOrd="2" destOrd="0" parTransId="{5267F946-BC59-46C0-AD6D-733050E9EBE3}" sibTransId="{BFF56174-7048-42D9-8520-AC9067F7806F}"/>
    <dgm:cxn modelId="{29379F4B-F473-4077-A762-5ACCC8BE490B}" type="presOf" srcId="{563AA9D1-E9C1-47D3-AF46-830ACEC2D25E}" destId="{C92A54D8-5754-4A94-841D-9E149CF2B1A7}" srcOrd="0" destOrd="0" presId="urn:microsoft.com/office/officeart/2005/8/layout/chevron1"/>
    <dgm:cxn modelId="{D10B58BF-C7D2-4C46-9E3A-C72CDE82B277}" type="presParOf" srcId="{F3288929-45D3-47D8-B0A2-31665416D151}" destId="{2921C27E-78F7-479B-ADFF-F440254BB761}" srcOrd="0" destOrd="0" presId="urn:microsoft.com/office/officeart/2005/8/layout/chevron1"/>
    <dgm:cxn modelId="{ABF2C873-D66E-449D-B1FB-7627DA820010}" type="presParOf" srcId="{F3288929-45D3-47D8-B0A2-31665416D151}" destId="{CB83CDA0-942F-4B45-9C39-8095ECBFD4AD}" srcOrd="1" destOrd="0" presId="urn:microsoft.com/office/officeart/2005/8/layout/chevron1"/>
    <dgm:cxn modelId="{2966DFA4-B970-422F-AAD8-E955574B9F62}" type="presParOf" srcId="{F3288929-45D3-47D8-B0A2-31665416D151}" destId="{27A72F0F-6433-43B9-A3C2-F6C0A2209A17}" srcOrd="2" destOrd="0" presId="urn:microsoft.com/office/officeart/2005/8/layout/chevron1"/>
    <dgm:cxn modelId="{9C9EEC0F-2B53-4EE9-A87A-609D87CE5AAD}" type="presParOf" srcId="{F3288929-45D3-47D8-B0A2-31665416D151}" destId="{0F0B9A52-451E-4BA2-B802-557576E20B46}" srcOrd="3" destOrd="0" presId="urn:microsoft.com/office/officeart/2005/8/layout/chevron1"/>
    <dgm:cxn modelId="{6D9A5526-1D7F-499D-AF6B-2A59102A6BE2}" type="presParOf" srcId="{F3288929-45D3-47D8-B0A2-31665416D151}" destId="{C92A54D8-5754-4A94-841D-9E149CF2B1A7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B159FE6-734B-4DAA-9165-6D495033C976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BEBFA77-98BA-4631-AD21-0B026D804249}">
      <dgm:prSet phldrT="[Текст]" custT="1"/>
      <dgm:spPr/>
      <dgm:t>
        <a:bodyPr/>
        <a:lstStyle/>
        <a:p>
          <a:endParaRPr lang="ru-RU" sz="1600" dirty="0">
            <a:latin typeface="HSE Sans" panose="02000000000000000000" pitchFamily="50" charset="-52"/>
          </a:endParaRPr>
        </a:p>
      </dgm:t>
    </dgm:pt>
    <dgm:pt modelId="{99E3B627-1611-4470-870F-0B8BC55CCB74}" type="parTrans" cxnId="{0567C920-C075-41DB-93FD-7191DE9F6BB9}">
      <dgm:prSet/>
      <dgm:spPr/>
      <dgm:t>
        <a:bodyPr/>
        <a:lstStyle/>
        <a:p>
          <a:endParaRPr lang="ru-RU" sz="1600">
            <a:latin typeface="HSE Sans" panose="02000000000000000000" pitchFamily="50" charset="-52"/>
          </a:endParaRPr>
        </a:p>
      </dgm:t>
    </dgm:pt>
    <dgm:pt modelId="{50F0CB74-CF52-4913-8A52-1664CA35D13F}" type="sibTrans" cxnId="{0567C920-C075-41DB-93FD-7191DE9F6BB9}">
      <dgm:prSet/>
      <dgm:spPr/>
      <dgm:t>
        <a:bodyPr/>
        <a:lstStyle/>
        <a:p>
          <a:endParaRPr lang="ru-RU" sz="1600">
            <a:latin typeface="HSE Sans" panose="02000000000000000000" pitchFamily="50" charset="-52"/>
          </a:endParaRPr>
        </a:p>
      </dgm:t>
    </dgm:pt>
    <dgm:pt modelId="{98CFB228-A8FD-4A6E-9E96-734ED8883A28}">
      <dgm:prSet phldrT="[Текст]" custT="1"/>
      <dgm:spPr/>
      <dgm:t>
        <a:bodyPr/>
        <a:lstStyle/>
        <a:p>
          <a:r>
            <a:rPr lang="ru-RU" sz="1600" b="1" dirty="0" smtClean="0">
              <a:latin typeface="HSE Sans" panose="02000000000000000000" pitchFamily="50" charset="-52"/>
            </a:rPr>
            <a:t>Пишите:</a:t>
          </a:r>
        </a:p>
        <a:p>
          <a:r>
            <a:rPr lang="en-US" sz="1600" b="0" dirty="0" smtClean="0">
              <a:latin typeface="HSE Sans" panose="02000000000000000000" pitchFamily="50" charset="-52"/>
            </a:rPr>
            <a:t>studyabroad@hse.ru</a:t>
          </a:r>
          <a:endParaRPr lang="ru-RU" sz="1600" b="0" dirty="0">
            <a:latin typeface="HSE Sans" panose="02000000000000000000" pitchFamily="50" charset="-52"/>
          </a:endParaRPr>
        </a:p>
      </dgm:t>
    </dgm:pt>
    <dgm:pt modelId="{D6F8A6C1-B2CE-4784-A3F5-8A8EEE9BD4F9}" type="parTrans" cxnId="{5D4B0FEE-22D7-4A95-A4DF-8A945D3B7F60}">
      <dgm:prSet/>
      <dgm:spPr/>
      <dgm:t>
        <a:bodyPr/>
        <a:lstStyle/>
        <a:p>
          <a:endParaRPr lang="ru-RU" sz="1600">
            <a:latin typeface="HSE Sans" panose="02000000000000000000" pitchFamily="50" charset="-52"/>
          </a:endParaRPr>
        </a:p>
      </dgm:t>
    </dgm:pt>
    <dgm:pt modelId="{13EC4FD1-0640-4571-B23E-DA5C652F25FC}" type="sibTrans" cxnId="{5D4B0FEE-22D7-4A95-A4DF-8A945D3B7F60}">
      <dgm:prSet/>
      <dgm:spPr/>
      <dgm:t>
        <a:bodyPr/>
        <a:lstStyle/>
        <a:p>
          <a:endParaRPr lang="ru-RU" sz="1600">
            <a:latin typeface="HSE Sans" panose="02000000000000000000" pitchFamily="50" charset="-52"/>
          </a:endParaRPr>
        </a:p>
      </dgm:t>
    </dgm:pt>
    <dgm:pt modelId="{41408A9C-AE94-4A74-BA2C-15064340AFDD}">
      <dgm:prSet phldrT="[Текст]" custT="1"/>
      <dgm:spPr/>
      <dgm:t>
        <a:bodyPr/>
        <a:lstStyle/>
        <a:p>
          <a:r>
            <a:rPr lang="ru-RU" sz="1600" b="1" dirty="0" smtClean="0">
              <a:latin typeface="HSE Sans" panose="02000000000000000000" pitchFamily="50" charset="-52"/>
            </a:rPr>
            <a:t>Приходите:</a:t>
          </a:r>
        </a:p>
        <a:p>
          <a:r>
            <a:rPr lang="ru-RU" sz="1600" dirty="0" smtClean="0">
              <a:latin typeface="HSE Sans" panose="02000000000000000000" pitchFamily="50" charset="-52"/>
            </a:rPr>
            <a:t>Москва, Покровский бульвар. 11, </a:t>
          </a:r>
          <a:r>
            <a:rPr lang="ru-RU" sz="1600" dirty="0" err="1" smtClean="0">
              <a:latin typeface="HSE Sans" panose="02000000000000000000" pitchFamily="50" charset="-52"/>
            </a:rPr>
            <a:t>каб</a:t>
          </a:r>
          <a:r>
            <a:rPr lang="ru-RU" sz="1600" dirty="0" smtClean="0">
              <a:latin typeface="HSE Sans" panose="02000000000000000000" pitchFamily="50" charset="-52"/>
            </a:rPr>
            <a:t>. </a:t>
          </a:r>
          <a:r>
            <a:rPr lang="ru-RU" sz="1600" dirty="0" smtClean="0">
              <a:latin typeface="HSE Sans" panose="02000000000000000000" pitchFamily="50" charset="-52"/>
            </a:rPr>
            <a:t>D605, D6</a:t>
          </a:r>
          <a:r>
            <a:rPr lang="en-US" sz="1600" dirty="0" smtClean="0">
              <a:latin typeface="HSE Sans" panose="02000000000000000000" pitchFamily="50" charset="-52"/>
            </a:rPr>
            <a:t>12</a:t>
          </a:r>
          <a:endParaRPr lang="ru-RU" sz="1600" dirty="0" smtClean="0">
            <a:latin typeface="HSE Sans" panose="02000000000000000000" pitchFamily="50" charset="-52"/>
          </a:endParaRPr>
        </a:p>
        <a:p>
          <a:r>
            <a:rPr lang="ru-RU" sz="1600" b="0" dirty="0" smtClean="0">
              <a:latin typeface="HSE Sans" panose="02000000000000000000" pitchFamily="50" charset="-52"/>
            </a:rPr>
            <a:t>Пн.— Пт.: 10:00 — </a:t>
          </a:r>
          <a:r>
            <a:rPr lang="ru-RU" sz="1600" b="0" dirty="0" smtClean="0">
              <a:latin typeface="HSE Sans" panose="02000000000000000000" pitchFamily="50" charset="-52"/>
            </a:rPr>
            <a:t>17:00 </a:t>
          </a:r>
          <a:r>
            <a:rPr lang="ru-RU" sz="1600" b="0" dirty="0" smtClean="0">
              <a:latin typeface="HSE Sans" panose="02000000000000000000" pitchFamily="50" charset="-52"/>
            </a:rPr>
            <a:t>(кроме среды с 16:00 до 17:00)</a:t>
          </a:r>
          <a:endParaRPr lang="ru-RU" sz="1600" b="0" dirty="0">
            <a:latin typeface="HSE Sans" panose="02000000000000000000" pitchFamily="50" charset="-52"/>
          </a:endParaRPr>
        </a:p>
      </dgm:t>
    </dgm:pt>
    <dgm:pt modelId="{C12E7CB7-1D3C-459F-B34C-FBFA9451F7B1}" type="parTrans" cxnId="{A7E2E0B9-8C26-4052-AAF3-FE4A58E413F5}">
      <dgm:prSet/>
      <dgm:spPr/>
      <dgm:t>
        <a:bodyPr/>
        <a:lstStyle/>
        <a:p>
          <a:endParaRPr lang="ru-RU" sz="1600">
            <a:latin typeface="HSE Sans" panose="02000000000000000000" pitchFamily="50" charset="-52"/>
          </a:endParaRPr>
        </a:p>
      </dgm:t>
    </dgm:pt>
    <dgm:pt modelId="{BE6B4497-E5BF-48A5-9CBF-AC42925498D4}" type="sibTrans" cxnId="{A7E2E0B9-8C26-4052-AAF3-FE4A58E413F5}">
      <dgm:prSet/>
      <dgm:spPr/>
      <dgm:t>
        <a:bodyPr/>
        <a:lstStyle/>
        <a:p>
          <a:endParaRPr lang="ru-RU" sz="1600">
            <a:latin typeface="HSE Sans" panose="02000000000000000000" pitchFamily="50" charset="-52"/>
          </a:endParaRPr>
        </a:p>
      </dgm:t>
    </dgm:pt>
    <dgm:pt modelId="{040600E7-72B3-4A5C-B723-5D904742B9BD}">
      <dgm:prSet phldrT="[Текст]" custT="1"/>
      <dgm:spPr/>
      <dgm:t>
        <a:bodyPr/>
        <a:lstStyle/>
        <a:p>
          <a:r>
            <a:rPr lang="ru-RU" sz="1600" b="1" dirty="0" smtClean="0">
              <a:latin typeface="HSE Sans" panose="02000000000000000000" pitchFamily="50" charset="-52"/>
            </a:rPr>
            <a:t>Звоните</a:t>
          </a:r>
          <a:r>
            <a:rPr lang="ru-RU" sz="1600" dirty="0" smtClean="0">
              <a:latin typeface="HSE Sans" panose="02000000000000000000" pitchFamily="50" charset="-52"/>
            </a:rPr>
            <a:t>:</a:t>
          </a:r>
        </a:p>
        <a:p>
          <a:r>
            <a:rPr lang="ru-RU" sz="1600" dirty="0" smtClean="0">
              <a:latin typeface="HSE Sans" panose="02000000000000000000" pitchFamily="50" charset="-52"/>
            </a:rPr>
            <a:t>+74957229590, доб. 27668, 27673</a:t>
          </a:r>
          <a:endParaRPr lang="ru-RU" sz="1600" dirty="0">
            <a:latin typeface="HSE Sans" panose="02000000000000000000" pitchFamily="50" charset="-52"/>
          </a:endParaRPr>
        </a:p>
      </dgm:t>
    </dgm:pt>
    <dgm:pt modelId="{A801698D-7D3A-421B-8973-2C4A366CD977}" type="parTrans" cxnId="{0745441B-39A5-4252-BD3C-6D01C87333DA}">
      <dgm:prSet/>
      <dgm:spPr/>
      <dgm:t>
        <a:bodyPr/>
        <a:lstStyle/>
        <a:p>
          <a:endParaRPr lang="ru-RU" sz="1600">
            <a:latin typeface="HSE Sans" panose="02000000000000000000" pitchFamily="50" charset="-52"/>
          </a:endParaRPr>
        </a:p>
      </dgm:t>
    </dgm:pt>
    <dgm:pt modelId="{3C684291-F2B8-41DD-8037-27A3AAD4AE1E}" type="sibTrans" cxnId="{0745441B-39A5-4252-BD3C-6D01C87333DA}">
      <dgm:prSet/>
      <dgm:spPr/>
      <dgm:t>
        <a:bodyPr/>
        <a:lstStyle/>
        <a:p>
          <a:endParaRPr lang="ru-RU" sz="1600">
            <a:latin typeface="HSE Sans" panose="02000000000000000000" pitchFamily="50" charset="-52"/>
          </a:endParaRPr>
        </a:p>
      </dgm:t>
    </dgm:pt>
    <dgm:pt modelId="{56B34DA1-D93A-4A28-8222-A09695DA9622}" type="pres">
      <dgm:prSet presAssocID="{9B159FE6-734B-4DAA-9165-6D495033C976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2D33ABB7-BE2C-4952-9A52-90AC0A8093FE}" type="pres">
      <dgm:prSet presAssocID="{EBEBFA77-98BA-4631-AD21-0B026D804249}" presName="thickLine" presStyleLbl="alignNode1" presStyleIdx="0" presStyleCnt="1"/>
      <dgm:spPr/>
    </dgm:pt>
    <dgm:pt modelId="{2AFEACA0-85FC-4AFF-AE46-8AD88D72368F}" type="pres">
      <dgm:prSet presAssocID="{EBEBFA77-98BA-4631-AD21-0B026D804249}" presName="horz1" presStyleCnt="0"/>
      <dgm:spPr/>
    </dgm:pt>
    <dgm:pt modelId="{D49A7040-E1B4-4A40-8BD3-7D2C479524FC}" type="pres">
      <dgm:prSet presAssocID="{EBEBFA77-98BA-4631-AD21-0B026D804249}" presName="tx1" presStyleLbl="revTx" presStyleIdx="0" presStyleCnt="4"/>
      <dgm:spPr/>
      <dgm:t>
        <a:bodyPr/>
        <a:lstStyle/>
        <a:p>
          <a:endParaRPr lang="ru-RU"/>
        </a:p>
      </dgm:t>
    </dgm:pt>
    <dgm:pt modelId="{2F7AD49C-2E5E-47FB-9F37-47506B36AC6D}" type="pres">
      <dgm:prSet presAssocID="{EBEBFA77-98BA-4631-AD21-0B026D804249}" presName="vert1" presStyleCnt="0"/>
      <dgm:spPr/>
    </dgm:pt>
    <dgm:pt modelId="{A21C7DF9-125D-4C64-A75B-EE14D0734A7C}" type="pres">
      <dgm:prSet presAssocID="{98CFB228-A8FD-4A6E-9E96-734ED8883A28}" presName="vertSpace2a" presStyleCnt="0"/>
      <dgm:spPr/>
    </dgm:pt>
    <dgm:pt modelId="{8F9092F3-C91E-402E-A6CF-CCD2EEF67988}" type="pres">
      <dgm:prSet presAssocID="{98CFB228-A8FD-4A6E-9E96-734ED8883A28}" presName="horz2" presStyleCnt="0"/>
      <dgm:spPr/>
    </dgm:pt>
    <dgm:pt modelId="{699DD691-3B85-4D87-926B-EAF47A1BAF34}" type="pres">
      <dgm:prSet presAssocID="{98CFB228-A8FD-4A6E-9E96-734ED8883A28}" presName="horzSpace2" presStyleCnt="0"/>
      <dgm:spPr/>
    </dgm:pt>
    <dgm:pt modelId="{CE229660-DB9F-4EBB-A7B7-92BFB6F421AC}" type="pres">
      <dgm:prSet presAssocID="{98CFB228-A8FD-4A6E-9E96-734ED8883A28}" presName="tx2" presStyleLbl="revTx" presStyleIdx="1" presStyleCnt="4" custScaleY="70956" custLinFactNeighborX="-15802" custLinFactNeighborY="-87424"/>
      <dgm:spPr/>
      <dgm:t>
        <a:bodyPr/>
        <a:lstStyle/>
        <a:p>
          <a:endParaRPr lang="ru-RU"/>
        </a:p>
      </dgm:t>
    </dgm:pt>
    <dgm:pt modelId="{7F6C2907-079F-4B35-A516-9116FB4497E3}" type="pres">
      <dgm:prSet presAssocID="{98CFB228-A8FD-4A6E-9E96-734ED8883A28}" presName="vert2" presStyleCnt="0"/>
      <dgm:spPr/>
    </dgm:pt>
    <dgm:pt modelId="{17CBB138-ED6F-46E2-A915-D07929E78557}" type="pres">
      <dgm:prSet presAssocID="{98CFB228-A8FD-4A6E-9E96-734ED8883A28}" presName="thinLine2b" presStyleLbl="callout" presStyleIdx="0" presStyleCnt="3"/>
      <dgm:spPr/>
    </dgm:pt>
    <dgm:pt modelId="{FE4EC8D1-7009-4DEC-8D73-1088851D9A7B}" type="pres">
      <dgm:prSet presAssocID="{98CFB228-A8FD-4A6E-9E96-734ED8883A28}" presName="vertSpace2b" presStyleCnt="0"/>
      <dgm:spPr/>
    </dgm:pt>
    <dgm:pt modelId="{35F41B1B-B0FD-439C-9F46-D9F8C04B10DD}" type="pres">
      <dgm:prSet presAssocID="{41408A9C-AE94-4A74-BA2C-15064340AFDD}" presName="horz2" presStyleCnt="0"/>
      <dgm:spPr/>
    </dgm:pt>
    <dgm:pt modelId="{4C0100E1-F1BA-4B47-818A-354DC3B312A5}" type="pres">
      <dgm:prSet presAssocID="{41408A9C-AE94-4A74-BA2C-15064340AFDD}" presName="horzSpace2" presStyleCnt="0"/>
      <dgm:spPr/>
    </dgm:pt>
    <dgm:pt modelId="{39BCB11C-3D8F-40BF-96F6-05780E0FF934}" type="pres">
      <dgm:prSet presAssocID="{41408A9C-AE94-4A74-BA2C-15064340AFDD}" presName="tx2" presStyleLbl="revTx" presStyleIdx="2" presStyleCnt="4" custScaleY="84893" custLinFactNeighborX="-15956" custLinFactNeighborY="64320"/>
      <dgm:spPr/>
      <dgm:t>
        <a:bodyPr/>
        <a:lstStyle/>
        <a:p>
          <a:endParaRPr lang="ru-RU"/>
        </a:p>
      </dgm:t>
    </dgm:pt>
    <dgm:pt modelId="{B61210BF-02F8-4B72-8F53-A2A0DD0D02FE}" type="pres">
      <dgm:prSet presAssocID="{41408A9C-AE94-4A74-BA2C-15064340AFDD}" presName="vert2" presStyleCnt="0"/>
      <dgm:spPr/>
    </dgm:pt>
    <dgm:pt modelId="{4E536467-5DD6-49A2-BA00-227B1A2F738C}" type="pres">
      <dgm:prSet presAssocID="{41408A9C-AE94-4A74-BA2C-15064340AFDD}" presName="thinLine2b" presStyleLbl="callout" presStyleIdx="1" presStyleCnt="3"/>
      <dgm:spPr/>
    </dgm:pt>
    <dgm:pt modelId="{8530DB3F-0C93-4C13-9A4D-06C9C180E371}" type="pres">
      <dgm:prSet presAssocID="{41408A9C-AE94-4A74-BA2C-15064340AFDD}" presName="vertSpace2b" presStyleCnt="0"/>
      <dgm:spPr/>
    </dgm:pt>
    <dgm:pt modelId="{5226A187-137A-417A-A454-8DBF6E056D2F}" type="pres">
      <dgm:prSet presAssocID="{040600E7-72B3-4A5C-B723-5D904742B9BD}" presName="horz2" presStyleCnt="0"/>
      <dgm:spPr/>
    </dgm:pt>
    <dgm:pt modelId="{72CDBD06-A50B-4693-B219-9F9A19655857}" type="pres">
      <dgm:prSet presAssocID="{040600E7-72B3-4A5C-B723-5D904742B9BD}" presName="horzSpace2" presStyleCnt="0"/>
      <dgm:spPr/>
    </dgm:pt>
    <dgm:pt modelId="{924595E7-2A81-43BF-A575-1A6BC8354F1F}" type="pres">
      <dgm:prSet presAssocID="{040600E7-72B3-4A5C-B723-5D904742B9BD}" presName="tx2" presStyleLbl="revTx" presStyleIdx="3" presStyleCnt="4" custScaleY="74816" custLinFactY="-3348" custLinFactNeighborX="-16128" custLinFactNeighborY="-100000"/>
      <dgm:spPr/>
      <dgm:t>
        <a:bodyPr/>
        <a:lstStyle/>
        <a:p>
          <a:endParaRPr lang="ru-RU"/>
        </a:p>
      </dgm:t>
    </dgm:pt>
    <dgm:pt modelId="{9078F701-50B4-463C-9BC6-91733769BFF1}" type="pres">
      <dgm:prSet presAssocID="{040600E7-72B3-4A5C-B723-5D904742B9BD}" presName="vert2" presStyleCnt="0"/>
      <dgm:spPr/>
    </dgm:pt>
    <dgm:pt modelId="{E5D3B714-68AC-47F0-87F0-986BB93A82FA}" type="pres">
      <dgm:prSet presAssocID="{040600E7-72B3-4A5C-B723-5D904742B9BD}" presName="thinLine2b" presStyleLbl="callout" presStyleIdx="2" presStyleCnt="3"/>
      <dgm:spPr/>
    </dgm:pt>
    <dgm:pt modelId="{F916B585-1DA6-47F5-A6E6-E4E37172C24C}" type="pres">
      <dgm:prSet presAssocID="{040600E7-72B3-4A5C-B723-5D904742B9BD}" presName="vertSpace2b" presStyleCnt="0"/>
      <dgm:spPr/>
    </dgm:pt>
  </dgm:ptLst>
  <dgm:cxnLst>
    <dgm:cxn modelId="{07FE77B5-B9B4-4D1D-B654-D07B4A44B69E}" type="presOf" srcId="{EBEBFA77-98BA-4631-AD21-0B026D804249}" destId="{D49A7040-E1B4-4A40-8BD3-7D2C479524FC}" srcOrd="0" destOrd="0" presId="urn:microsoft.com/office/officeart/2008/layout/LinedList"/>
    <dgm:cxn modelId="{0567C920-C075-41DB-93FD-7191DE9F6BB9}" srcId="{9B159FE6-734B-4DAA-9165-6D495033C976}" destId="{EBEBFA77-98BA-4631-AD21-0B026D804249}" srcOrd="0" destOrd="0" parTransId="{99E3B627-1611-4470-870F-0B8BC55CCB74}" sibTransId="{50F0CB74-CF52-4913-8A52-1664CA35D13F}"/>
    <dgm:cxn modelId="{92FC8D17-D707-43B2-B2E1-80984E5FDBA3}" type="presOf" srcId="{98CFB228-A8FD-4A6E-9E96-734ED8883A28}" destId="{CE229660-DB9F-4EBB-A7B7-92BFB6F421AC}" srcOrd="0" destOrd="0" presId="urn:microsoft.com/office/officeart/2008/layout/LinedList"/>
    <dgm:cxn modelId="{033A31F7-3522-4472-A7E4-3AA3B07B1E86}" type="presOf" srcId="{41408A9C-AE94-4A74-BA2C-15064340AFDD}" destId="{39BCB11C-3D8F-40BF-96F6-05780E0FF934}" srcOrd="0" destOrd="0" presId="urn:microsoft.com/office/officeart/2008/layout/LinedList"/>
    <dgm:cxn modelId="{F96CD090-9599-4B49-B761-15B492B80697}" type="presOf" srcId="{040600E7-72B3-4A5C-B723-5D904742B9BD}" destId="{924595E7-2A81-43BF-A575-1A6BC8354F1F}" srcOrd="0" destOrd="0" presId="urn:microsoft.com/office/officeart/2008/layout/LinedList"/>
    <dgm:cxn modelId="{7A273DE6-226E-4C34-98F7-FA72D956FF34}" type="presOf" srcId="{9B159FE6-734B-4DAA-9165-6D495033C976}" destId="{56B34DA1-D93A-4A28-8222-A09695DA9622}" srcOrd="0" destOrd="0" presId="urn:microsoft.com/office/officeart/2008/layout/LinedList"/>
    <dgm:cxn modelId="{5D4B0FEE-22D7-4A95-A4DF-8A945D3B7F60}" srcId="{EBEBFA77-98BA-4631-AD21-0B026D804249}" destId="{98CFB228-A8FD-4A6E-9E96-734ED8883A28}" srcOrd="0" destOrd="0" parTransId="{D6F8A6C1-B2CE-4784-A3F5-8A8EEE9BD4F9}" sibTransId="{13EC4FD1-0640-4571-B23E-DA5C652F25FC}"/>
    <dgm:cxn modelId="{0745441B-39A5-4252-BD3C-6D01C87333DA}" srcId="{EBEBFA77-98BA-4631-AD21-0B026D804249}" destId="{040600E7-72B3-4A5C-B723-5D904742B9BD}" srcOrd="2" destOrd="0" parTransId="{A801698D-7D3A-421B-8973-2C4A366CD977}" sibTransId="{3C684291-F2B8-41DD-8037-27A3AAD4AE1E}"/>
    <dgm:cxn modelId="{A7E2E0B9-8C26-4052-AAF3-FE4A58E413F5}" srcId="{EBEBFA77-98BA-4631-AD21-0B026D804249}" destId="{41408A9C-AE94-4A74-BA2C-15064340AFDD}" srcOrd="1" destOrd="0" parTransId="{C12E7CB7-1D3C-459F-B34C-FBFA9451F7B1}" sibTransId="{BE6B4497-E5BF-48A5-9CBF-AC42925498D4}"/>
    <dgm:cxn modelId="{A75258AD-894C-4D30-A266-076751A1A49B}" type="presParOf" srcId="{56B34DA1-D93A-4A28-8222-A09695DA9622}" destId="{2D33ABB7-BE2C-4952-9A52-90AC0A8093FE}" srcOrd="0" destOrd="0" presId="urn:microsoft.com/office/officeart/2008/layout/LinedList"/>
    <dgm:cxn modelId="{FB217B40-7022-4A87-BB73-C13FCEBA1C2A}" type="presParOf" srcId="{56B34DA1-D93A-4A28-8222-A09695DA9622}" destId="{2AFEACA0-85FC-4AFF-AE46-8AD88D72368F}" srcOrd="1" destOrd="0" presId="urn:microsoft.com/office/officeart/2008/layout/LinedList"/>
    <dgm:cxn modelId="{C313B455-272A-48A1-82F9-B24E4567FCC1}" type="presParOf" srcId="{2AFEACA0-85FC-4AFF-AE46-8AD88D72368F}" destId="{D49A7040-E1B4-4A40-8BD3-7D2C479524FC}" srcOrd="0" destOrd="0" presId="urn:microsoft.com/office/officeart/2008/layout/LinedList"/>
    <dgm:cxn modelId="{BAC10311-AC80-4361-AB14-C1E4780ADC26}" type="presParOf" srcId="{2AFEACA0-85FC-4AFF-AE46-8AD88D72368F}" destId="{2F7AD49C-2E5E-47FB-9F37-47506B36AC6D}" srcOrd="1" destOrd="0" presId="urn:microsoft.com/office/officeart/2008/layout/LinedList"/>
    <dgm:cxn modelId="{EACCFBC2-5C4E-4EFE-A90B-A86DE3BC5B1E}" type="presParOf" srcId="{2F7AD49C-2E5E-47FB-9F37-47506B36AC6D}" destId="{A21C7DF9-125D-4C64-A75B-EE14D0734A7C}" srcOrd="0" destOrd="0" presId="urn:microsoft.com/office/officeart/2008/layout/LinedList"/>
    <dgm:cxn modelId="{619285F7-0C7B-4DFC-9217-ED0CCB2119ED}" type="presParOf" srcId="{2F7AD49C-2E5E-47FB-9F37-47506B36AC6D}" destId="{8F9092F3-C91E-402E-A6CF-CCD2EEF67988}" srcOrd="1" destOrd="0" presId="urn:microsoft.com/office/officeart/2008/layout/LinedList"/>
    <dgm:cxn modelId="{5C6C16D0-80D3-4FCF-8CC7-0A055460CFB2}" type="presParOf" srcId="{8F9092F3-C91E-402E-A6CF-CCD2EEF67988}" destId="{699DD691-3B85-4D87-926B-EAF47A1BAF34}" srcOrd="0" destOrd="0" presId="urn:microsoft.com/office/officeart/2008/layout/LinedList"/>
    <dgm:cxn modelId="{31A5EBEE-8FCC-464F-95F5-549FE675A6D3}" type="presParOf" srcId="{8F9092F3-C91E-402E-A6CF-CCD2EEF67988}" destId="{CE229660-DB9F-4EBB-A7B7-92BFB6F421AC}" srcOrd="1" destOrd="0" presId="urn:microsoft.com/office/officeart/2008/layout/LinedList"/>
    <dgm:cxn modelId="{2B403C42-A29E-43B7-83CC-6953E9221052}" type="presParOf" srcId="{8F9092F3-C91E-402E-A6CF-CCD2EEF67988}" destId="{7F6C2907-079F-4B35-A516-9116FB4497E3}" srcOrd="2" destOrd="0" presId="urn:microsoft.com/office/officeart/2008/layout/LinedList"/>
    <dgm:cxn modelId="{192A4D7A-DECC-43FA-A8E2-845602978E6D}" type="presParOf" srcId="{2F7AD49C-2E5E-47FB-9F37-47506B36AC6D}" destId="{17CBB138-ED6F-46E2-A915-D07929E78557}" srcOrd="2" destOrd="0" presId="urn:microsoft.com/office/officeart/2008/layout/LinedList"/>
    <dgm:cxn modelId="{35133F79-AB37-4E43-A021-E20E92FD2B92}" type="presParOf" srcId="{2F7AD49C-2E5E-47FB-9F37-47506B36AC6D}" destId="{FE4EC8D1-7009-4DEC-8D73-1088851D9A7B}" srcOrd="3" destOrd="0" presId="urn:microsoft.com/office/officeart/2008/layout/LinedList"/>
    <dgm:cxn modelId="{ECD8C39A-A5B1-442D-917E-0E695E0D22F1}" type="presParOf" srcId="{2F7AD49C-2E5E-47FB-9F37-47506B36AC6D}" destId="{35F41B1B-B0FD-439C-9F46-D9F8C04B10DD}" srcOrd="4" destOrd="0" presId="urn:microsoft.com/office/officeart/2008/layout/LinedList"/>
    <dgm:cxn modelId="{45B53A8E-0818-4A7D-855F-90239FDA13DE}" type="presParOf" srcId="{35F41B1B-B0FD-439C-9F46-D9F8C04B10DD}" destId="{4C0100E1-F1BA-4B47-818A-354DC3B312A5}" srcOrd="0" destOrd="0" presId="urn:microsoft.com/office/officeart/2008/layout/LinedList"/>
    <dgm:cxn modelId="{BD1FEE4D-3E4A-4ED6-9D8B-DD5D26212B88}" type="presParOf" srcId="{35F41B1B-B0FD-439C-9F46-D9F8C04B10DD}" destId="{39BCB11C-3D8F-40BF-96F6-05780E0FF934}" srcOrd="1" destOrd="0" presId="urn:microsoft.com/office/officeart/2008/layout/LinedList"/>
    <dgm:cxn modelId="{79E01933-3820-49C5-BDCA-081CF3669160}" type="presParOf" srcId="{35F41B1B-B0FD-439C-9F46-D9F8C04B10DD}" destId="{B61210BF-02F8-4B72-8F53-A2A0DD0D02FE}" srcOrd="2" destOrd="0" presId="urn:microsoft.com/office/officeart/2008/layout/LinedList"/>
    <dgm:cxn modelId="{224B7F35-DA42-4E28-A08A-FA380946D526}" type="presParOf" srcId="{2F7AD49C-2E5E-47FB-9F37-47506B36AC6D}" destId="{4E536467-5DD6-49A2-BA00-227B1A2F738C}" srcOrd="5" destOrd="0" presId="urn:microsoft.com/office/officeart/2008/layout/LinedList"/>
    <dgm:cxn modelId="{EE3E4614-2EA0-4865-BBA1-79F9946BC737}" type="presParOf" srcId="{2F7AD49C-2E5E-47FB-9F37-47506B36AC6D}" destId="{8530DB3F-0C93-4C13-9A4D-06C9C180E371}" srcOrd="6" destOrd="0" presId="urn:microsoft.com/office/officeart/2008/layout/LinedList"/>
    <dgm:cxn modelId="{D4E22675-8DF2-4883-863D-97A4CAD43A88}" type="presParOf" srcId="{2F7AD49C-2E5E-47FB-9F37-47506B36AC6D}" destId="{5226A187-137A-417A-A454-8DBF6E056D2F}" srcOrd="7" destOrd="0" presId="urn:microsoft.com/office/officeart/2008/layout/LinedList"/>
    <dgm:cxn modelId="{7C7966FB-6607-4ACA-AA44-D9BC0C146D53}" type="presParOf" srcId="{5226A187-137A-417A-A454-8DBF6E056D2F}" destId="{72CDBD06-A50B-4693-B219-9F9A19655857}" srcOrd="0" destOrd="0" presId="urn:microsoft.com/office/officeart/2008/layout/LinedList"/>
    <dgm:cxn modelId="{1C014EF4-5972-4C0E-9AF3-4297552A016F}" type="presParOf" srcId="{5226A187-137A-417A-A454-8DBF6E056D2F}" destId="{924595E7-2A81-43BF-A575-1A6BC8354F1F}" srcOrd="1" destOrd="0" presId="urn:microsoft.com/office/officeart/2008/layout/LinedList"/>
    <dgm:cxn modelId="{72E13C73-D103-4CEA-A8BD-AB26CC42FC7F}" type="presParOf" srcId="{5226A187-137A-417A-A454-8DBF6E056D2F}" destId="{9078F701-50B4-463C-9BC6-91733769BFF1}" srcOrd="2" destOrd="0" presId="urn:microsoft.com/office/officeart/2008/layout/LinedList"/>
    <dgm:cxn modelId="{3719B6E8-F886-4893-B420-A050B0614114}" type="presParOf" srcId="{2F7AD49C-2E5E-47FB-9F37-47506B36AC6D}" destId="{E5D3B714-68AC-47F0-87F0-986BB93A82FA}" srcOrd="8" destOrd="0" presId="urn:microsoft.com/office/officeart/2008/layout/LinedList"/>
    <dgm:cxn modelId="{13F2E4BF-2F59-4A5B-ACCF-13E0FB48800D}" type="presParOf" srcId="{2F7AD49C-2E5E-47FB-9F37-47506B36AC6D}" destId="{F916B585-1DA6-47F5-A6E6-E4E37172C24C}" srcOrd="9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580A21-5BD7-49CD-ABB1-63DAE53E19D0}">
      <dsp:nvSpPr>
        <dsp:cNvPr id="0" name=""/>
        <dsp:cNvSpPr/>
      </dsp:nvSpPr>
      <dsp:spPr>
        <a:xfrm>
          <a:off x="0" y="394029"/>
          <a:ext cx="7897460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72AE39-14F7-473A-A139-D09335A926AC}">
      <dsp:nvSpPr>
        <dsp:cNvPr id="0" name=""/>
        <dsp:cNvSpPr/>
      </dsp:nvSpPr>
      <dsp:spPr>
        <a:xfrm>
          <a:off x="394873" y="128349"/>
          <a:ext cx="5528222" cy="531360"/>
        </a:xfrm>
        <a:prstGeom prst="roundRect">
          <a:avLst/>
        </a:prstGeom>
        <a:noFill/>
        <a:ln w="12700" cap="flat" cmpd="sng" algn="ctr">
          <a:solidFill>
            <a:srgbClr val="2B457A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8954" tIns="0" rIns="208954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2B457A"/>
              </a:solidFill>
              <a:latin typeface="HSE Sans" panose="02000000000000000000" pitchFamily="50" charset="-52"/>
            </a:rPr>
            <a:t>1. Международная мобильность: что это такое и как принять участие?</a:t>
          </a:r>
          <a:endParaRPr lang="ru-RU" sz="1200" kern="1200" dirty="0">
            <a:solidFill>
              <a:srgbClr val="2B457A"/>
            </a:solidFill>
            <a:latin typeface="HSE Sans" panose="02000000000000000000" pitchFamily="50" charset="-52"/>
          </a:endParaRPr>
        </a:p>
      </dsp:txBody>
      <dsp:txXfrm>
        <a:off x="420812" y="154288"/>
        <a:ext cx="5476344" cy="479482"/>
      </dsp:txXfrm>
    </dsp:sp>
    <dsp:sp modelId="{D4381F27-CF86-42DF-A4F2-C9CD69B0B633}">
      <dsp:nvSpPr>
        <dsp:cNvPr id="0" name=""/>
        <dsp:cNvSpPr/>
      </dsp:nvSpPr>
      <dsp:spPr>
        <a:xfrm>
          <a:off x="0" y="1210509"/>
          <a:ext cx="7897460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88E879B-93A0-42F1-B347-E2932435D457}">
      <dsp:nvSpPr>
        <dsp:cNvPr id="0" name=""/>
        <dsp:cNvSpPr/>
      </dsp:nvSpPr>
      <dsp:spPr>
        <a:xfrm>
          <a:off x="394873" y="944829"/>
          <a:ext cx="5528222" cy="531360"/>
        </a:xfrm>
        <a:prstGeom prst="roundRect">
          <a:avLst/>
        </a:prstGeom>
        <a:noFill/>
        <a:ln w="12700" cap="flat" cmpd="sng" algn="ctr">
          <a:solidFill>
            <a:srgbClr val="2B457A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8954" tIns="0" rIns="208954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smtClean="0">
              <a:solidFill>
                <a:srgbClr val="2B457A"/>
              </a:solidFill>
              <a:latin typeface="HSE Sans" panose="02000000000000000000" pitchFamily="50" charset="-52"/>
            </a:rPr>
            <a:t>2. Что такое общеуниверситетский конкурс?</a:t>
          </a:r>
          <a:endParaRPr lang="ru-RU" sz="1200" b="1" kern="1200" dirty="0" smtClean="0">
            <a:solidFill>
              <a:srgbClr val="2B457A"/>
            </a:solidFill>
            <a:latin typeface="HSE Sans" panose="02000000000000000000" pitchFamily="50" charset="-52"/>
          </a:endParaRPr>
        </a:p>
      </dsp:txBody>
      <dsp:txXfrm>
        <a:off x="420812" y="970768"/>
        <a:ext cx="5476344" cy="479482"/>
      </dsp:txXfrm>
    </dsp:sp>
    <dsp:sp modelId="{A01CC453-A4DE-4C79-9CB0-933A4AC87EC3}">
      <dsp:nvSpPr>
        <dsp:cNvPr id="0" name=""/>
        <dsp:cNvSpPr/>
      </dsp:nvSpPr>
      <dsp:spPr>
        <a:xfrm>
          <a:off x="0" y="2026989"/>
          <a:ext cx="7897460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808E969-5B9A-4A79-B886-4A41C9D81A33}">
      <dsp:nvSpPr>
        <dsp:cNvPr id="0" name=""/>
        <dsp:cNvSpPr/>
      </dsp:nvSpPr>
      <dsp:spPr>
        <a:xfrm>
          <a:off x="394873" y="1761309"/>
          <a:ext cx="5528222" cy="531360"/>
        </a:xfrm>
        <a:prstGeom prst="roundRect">
          <a:avLst/>
        </a:prstGeom>
        <a:noFill/>
        <a:ln w="12700" cap="flat" cmpd="sng" algn="ctr">
          <a:solidFill>
            <a:srgbClr val="2B457A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8954" tIns="0" rIns="208954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2B457A"/>
              </a:solidFill>
              <a:latin typeface="HSE Sans" panose="02000000000000000000" pitchFamily="50" charset="-52"/>
            </a:rPr>
            <a:t>3. Как выбрать университет?</a:t>
          </a:r>
          <a:endParaRPr lang="ru-RU" sz="1200" kern="1200" dirty="0">
            <a:solidFill>
              <a:srgbClr val="2B457A"/>
            </a:solidFill>
            <a:latin typeface="HSE Sans" panose="02000000000000000000" pitchFamily="50" charset="-52"/>
          </a:endParaRPr>
        </a:p>
      </dsp:txBody>
      <dsp:txXfrm>
        <a:off x="420812" y="1787248"/>
        <a:ext cx="5476344" cy="479482"/>
      </dsp:txXfrm>
    </dsp:sp>
    <dsp:sp modelId="{CD95BCC8-4E77-46AA-84D2-4A851C888B18}">
      <dsp:nvSpPr>
        <dsp:cNvPr id="0" name=""/>
        <dsp:cNvSpPr/>
      </dsp:nvSpPr>
      <dsp:spPr>
        <a:xfrm>
          <a:off x="0" y="2843469"/>
          <a:ext cx="7897460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FCA13F-83A3-4FB6-9805-04B98183F7D3}">
      <dsp:nvSpPr>
        <dsp:cNvPr id="0" name=""/>
        <dsp:cNvSpPr/>
      </dsp:nvSpPr>
      <dsp:spPr>
        <a:xfrm>
          <a:off x="394873" y="2577789"/>
          <a:ext cx="5528222" cy="531360"/>
        </a:xfrm>
        <a:prstGeom prst="roundRect">
          <a:avLst/>
        </a:prstGeom>
        <a:noFill/>
        <a:ln w="12700" cap="flat" cmpd="sng" algn="ctr">
          <a:solidFill>
            <a:srgbClr val="2B457A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8954" tIns="0" rIns="208954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smtClean="0">
              <a:solidFill>
                <a:srgbClr val="2B457A"/>
              </a:solidFill>
              <a:latin typeface="HSE Sans" panose="02000000000000000000" pitchFamily="50" charset="-52"/>
            </a:rPr>
            <a:t>4. Как оценить свои шансы?</a:t>
          </a:r>
          <a:endParaRPr lang="ru-RU" sz="1200" b="1" kern="1200" dirty="0" smtClean="0">
            <a:solidFill>
              <a:srgbClr val="2B457A"/>
            </a:solidFill>
            <a:latin typeface="HSE Sans" panose="02000000000000000000" pitchFamily="50" charset="-52"/>
          </a:endParaRPr>
        </a:p>
      </dsp:txBody>
      <dsp:txXfrm>
        <a:off x="420812" y="2603728"/>
        <a:ext cx="5476344" cy="479482"/>
      </dsp:txXfrm>
    </dsp:sp>
    <dsp:sp modelId="{50D6CF9B-764E-4945-A089-27FF6B640D49}">
      <dsp:nvSpPr>
        <dsp:cNvPr id="0" name=""/>
        <dsp:cNvSpPr/>
      </dsp:nvSpPr>
      <dsp:spPr>
        <a:xfrm>
          <a:off x="0" y="3659949"/>
          <a:ext cx="7897460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91A2D1A-B132-4FCB-9A47-C83D4AC5B303}">
      <dsp:nvSpPr>
        <dsp:cNvPr id="0" name=""/>
        <dsp:cNvSpPr/>
      </dsp:nvSpPr>
      <dsp:spPr>
        <a:xfrm>
          <a:off x="394873" y="3394269"/>
          <a:ext cx="5528222" cy="531360"/>
        </a:xfrm>
        <a:prstGeom prst="roundRect">
          <a:avLst/>
        </a:prstGeom>
        <a:noFill/>
        <a:ln w="12700" cap="flat" cmpd="sng" algn="ctr">
          <a:solidFill>
            <a:srgbClr val="2B457A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8954" tIns="0" rIns="208954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2B457A"/>
              </a:solidFill>
              <a:latin typeface="HSE Sans" panose="02000000000000000000" pitchFamily="50" charset="-52"/>
            </a:rPr>
            <a:t>5. Как подать заявку?</a:t>
          </a:r>
        </a:p>
      </dsp:txBody>
      <dsp:txXfrm>
        <a:off x="420812" y="3420208"/>
        <a:ext cx="5476344" cy="479482"/>
      </dsp:txXfrm>
    </dsp:sp>
    <dsp:sp modelId="{BA40AF47-4686-4029-BCAC-AB2CFC6759F4}">
      <dsp:nvSpPr>
        <dsp:cNvPr id="0" name=""/>
        <dsp:cNvSpPr/>
      </dsp:nvSpPr>
      <dsp:spPr>
        <a:xfrm>
          <a:off x="0" y="4476429"/>
          <a:ext cx="7897460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E8B58BA-EA9C-4DE4-85F3-2BE33793CDA3}">
      <dsp:nvSpPr>
        <dsp:cNvPr id="0" name=""/>
        <dsp:cNvSpPr/>
      </dsp:nvSpPr>
      <dsp:spPr>
        <a:xfrm>
          <a:off x="394873" y="4210749"/>
          <a:ext cx="5528222" cy="531360"/>
        </a:xfrm>
        <a:prstGeom prst="roundRect">
          <a:avLst/>
        </a:prstGeom>
        <a:noFill/>
        <a:ln w="12700" cap="flat" cmpd="sng" algn="ctr">
          <a:solidFill>
            <a:srgbClr val="2B457A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8954" tIns="0" rIns="208954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2B457A"/>
              </a:solidFill>
              <a:latin typeface="HSE Sans" panose="02000000000000000000" pitchFamily="50" charset="-52"/>
            </a:rPr>
            <a:t>6. Кому задавать вопросы?</a:t>
          </a:r>
        </a:p>
      </dsp:txBody>
      <dsp:txXfrm>
        <a:off x="420812" y="4236688"/>
        <a:ext cx="5476344" cy="47948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4F26B5-C1AE-4DB7-8C3A-42451D6C511C}">
      <dsp:nvSpPr>
        <dsp:cNvPr id="0" name=""/>
        <dsp:cNvSpPr/>
      </dsp:nvSpPr>
      <dsp:spPr>
        <a:xfrm rot="5400000">
          <a:off x="-283862" y="287376"/>
          <a:ext cx="1892416" cy="1324691"/>
        </a:xfrm>
        <a:prstGeom prst="chevron">
          <a:avLst/>
        </a:prstGeom>
        <a:solidFill>
          <a:srgbClr val="2B457A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chemeClr val="bg1"/>
              </a:solidFill>
              <a:latin typeface="HSE Sans" panose="02000000000000000000" pitchFamily="2" charset="0"/>
              <a:ea typeface="+mn-ea"/>
              <a:cs typeface="+mn-cs"/>
            </a:rPr>
            <a:t>Этап 1</a:t>
          </a:r>
          <a:endParaRPr lang="ru-RU" sz="2400" kern="1200" dirty="0">
            <a:solidFill>
              <a:schemeClr val="bg1"/>
            </a:solidFill>
            <a:latin typeface="HSE Sans" panose="02000000000000000000" pitchFamily="2" charset="0"/>
            <a:ea typeface="+mn-ea"/>
            <a:cs typeface="+mn-cs"/>
          </a:endParaRPr>
        </a:p>
      </dsp:txBody>
      <dsp:txXfrm rot="-5400000">
        <a:off x="1" y="665860"/>
        <a:ext cx="1324691" cy="567725"/>
      </dsp:txXfrm>
    </dsp:sp>
    <dsp:sp modelId="{7B0CADDC-2948-4E7C-9CC7-6526FF86D6E9}">
      <dsp:nvSpPr>
        <dsp:cNvPr id="0" name=""/>
        <dsp:cNvSpPr/>
      </dsp:nvSpPr>
      <dsp:spPr>
        <a:xfrm rot="5400000">
          <a:off x="3999846" y="-2675154"/>
          <a:ext cx="1230070" cy="658038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6985" rIns="6985" bIns="6985" numCol="1" spcCol="1270" anchor="ctr" anchorCtr="0">
          <a:noAutofit/>
        </a:bodyPr>
        <a:lstStyle/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050" i="0" kern="1200" dirty="0" smtClean="0">
              <a:solidFill>
                <a:schemeClr val="tx1"/>
              </a:solidFill>
              <a:latin typeface="HSE Sans" panose="02000000000000000000" pitchFamily="2" charset="0"/>
              <a:ea typeface="+mn-ea"/>
              <a:cs typeface="+mn-cs"/>
            </a:rPr>
            <a:t>Подать заявку в 1 или 2 вуза 					– </a:t>
          </a:r>
          <a:r>
            <a:rPr lang="ru-RU" sz="1050" b="1" i="0" kern="1200" dirty="0" smtClean="0">
              <a:solidFill>
                <a:srgbClr val="FF0000"/>
              </a:solidFill>
              <a:latin typeface="HSE Sans" panose="02000000000000000000" pitchFamily="2" charset="0"/>
              <a:ea typeface="+mn-ea"/>
              <a:cs typeface="+mn-cs"/>
            </a:rPr>
            <a:t>26.01-15.02.2026</a:t>
          </a:r>
          <a:endParaRPr lang="ru-RU" sz="1050" b="1" i="0" kern="1200" dirty="0">
            <a:solidFill>
              <a:srgbClr val="FF0000"/>
            </a:solidFill>
            <a:latin typeface="HSE Sans" panose="02000000000000000000" pitchFamily="2" charset="0"/>
            <a:ea typeface="+mn-ea"/>
            <a:cs typeface="+mn-cs"/>
          </a:endParaRPr>
        </a:p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050" kern="1200" dirty="0" smtClean="0">
              <a:solidFill>
                <a:schemeClr val="tx1"/>
              </a:solidFill>
              <a:latin typeface="HSE Sans" panose="02000000000000000000" pitchFamily="2" charset="0"/>
              <a:ea typeface="+mn-ea"/>
              <a:cs typeface="+mn-cs"/>
            </a:rPr>
            <a:t>Дождаться решения по почте от ЦМСМОП			– </a:t>
          </a:r>
          <a:r>
            <a:rPr lang="ru-RU" sz="1050" b="1" i="0" kern="1200" dirty="0" smtClean="0">
              <a:solidFill>
                <a:srgbClr val="FF0000"/>
              </a:solidFill>
              <a:latin typeface="HSE Sans" panose="02000000000000000000" pitchFamily="2" charset="0"/>
              <a:ea typeface="+mn-ea"/>
              <a:cs typeface="+mn-cs"/>
            </a:rPr>
            <a:t>после 25.02.2026</a:t>
          </a:r>
          <a:endParaRPr lang="ru-RU" sz="1050" b="1" i="0" kern="1200" dirty="0">
            <a:solidFill>
              <a:srgbClr val="FF0000"/>
            </a:solidFill>
            <a:latin typeface="HSE Sans" panose="02000000000000000000" pitchFamily="2" charset="0"/>
            <a:ea typeface="+mn-ea"/>
            <a:cs typeface="+mn-cs"/>
          </a:endParaRPr>
        </a:p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050" kern="1200" dirty="0" smtClean="0">
              <a:solidFill>
                <a:schemeClr val="tx1"/>
              </a:solidFill>
              <a:latin typeface="HSE Sans" panose="02000000000000000000" pitchFamily="2" charset="0"/>
              <a:ea typeface="+mn-ea"/>
              <a:cs typeface="+mn-cs"/>
            </a:rPr>
            <a:t>Заявка одобрена – надо подтвердить или отказаться 		– </a:t>
          </a:r>
          <a:r>
            <a:rPr lang="ru-RU" sz="1050" b="1" i="0" kern="1200" dirty="0" smtClean="0">
              <a:solidFill>
                <a:srgbClr val="FF0000"/>
              </a:solidFill>
              <a:latin typeface="HSE Sans" panose="02000000000000000000" pitchFamily="2" charset="0"/>
              <a:ea typeface="+mn-ea"/>
              <a:cs typeface="+mn-cs"/>
            </a:rPr>
            <a:t>в течение 3 дней</a:t>
          </a:r>
          <a:endParaRPr lang="ru-RU" sz="1050" b="1" i="0" kern="1200" dirty="0">
            <a:solidFill>
              <a:srgbClr val="FF0000"/>
            </a:solidFill>
            <a:latin typeface="HSE Sans" panose="02000000000000000000" pitchFamily="2" charset="0"/>
            <a:ea typeface="+mn-ea"/>
            <a:cs typeface="+mn-cs"/>
          </a:endParaRPr>
        </a:p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050" kern="1200" dirty="0" smtClean="0">
              <a:solidFill>
                <a:schemeClr val="tx1"/>
              </a:solidFill>
              <a:latin typeface="HSE Sans" panose="02000000000000000000" pitchFamily="2" charset="0"/>
              <a:ea typeface="+mn-ea"/>
              <a:cs typeface="+mn-cs"/>
            </a:rPr>
            <a:t>Заявка отклонена – можно подать заявку снова в следующем этапе</a:t>
          </a:r>
          <a:endParaRPr lang="ru-RU" sz="1050" kern="1200" dirty="0">
            <a:solidFill>
              <a:schemeClr val="tx1"/>
            </a:solidFill>
            <a:latin typeface="HSE Sans" panose="02000000000000000000" pitchFamily="2" charset="0"/>
            <a:ea typeface="+mn-ea"/>
            <a:cs typeface="+mn-cs"/>
          </a:endParaRPr>
        </a:p>
      </dsp:txBody>
      <dsp:txXfrm rot="-5400000">
        <a:off x="1324692" y="60047"/>
        <a:ext cx="6520333" cy="1109976"/>
      </dsp:txXfrm>
    </dsp:sp>
    <dsp:sp modelId="{11E28A40-844E-4B88-B5B1-0B752A6A55A3}">
      <dsp:nvSpPr>
        <dsp:cNvPr id="0" name=""/>
        <dsp:cNvSpPr/>
      </dsp:nvSpPr>
      <dsp:spPr>
        <a:xfrm rot="5400000">
          <a:off x="-283862" y="1988590"/>
          <a:ext cx="1892416" cy="1324691"/>
        </a:xfrm>
        <a:prstGeom prst="chevron">
          <a:avLst/>
        </a:prstGeom>
        <a:solidFill>
          <a:srgbClr val="2B457A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chemeClr val="bg1"/>
              </a:solidFill>
              <a:latin typeface="HSE Sans" panose="02000000000000000000" pitchFamily="2" charset="0"/>
              <a:ea typeface="+mn-ea"/>
              <a:cs typeface="+mn-cs"/>
            </a:rPr>
            <a:t>Этап 2</a:t>
          </a:r>
          <a:endParaRPr lang="ru-RU" sz="2400" kern="1200" dirty="0">
            <a:solidFill>
              <a:schemeClr val="bg1"/>
            </a:solidFill>
            <a:latin typeface="HSE Sans" panose="02000000000000000000" pitchFamily="2" charset="0"/>
            <a:ea typeface="+mn-ea"/>
            <a:cs typeface="+mn-cs"/>
          </a:endParaRPr>
        </a:p>
      </dsp:txBody>
      <dsp:txXfrm rot="-5400000">
        <a:off x="1" y="2367074"/>
        <a:ext cx="1324691" cy="567725"/>
      </dsp:txXfrm>
    </dsp:sp>
    <dsp:sp modelId="{B720C717-4CBE-4E03-A131-CBB04911D32E}">
      <dsp:nvSpPr>
        <dsp:cNvPr id="0" name=""/>
        <dsp:cNvSpPr/>
      </dsp:nvSpPr>
      <dsp:spPr>
        <a:xfrm rot="5400000">
          <a:off x="3999846" y="-970426"/>
          <a:ext cx="1230070" cy="658038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6985" rIns="6985" bIns="6985" numCol="1" spcCol="1270" anchor="ctr" anchorCtr="0">
          <a:noAutofit/>
        </a:bodyPr>
        <a:lstStyle/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050" kern="1200" dirty="0" smtClean="0">
              <a:solidFill>
                <a:schemeClr val="tx1"/>
              </a:solidFill>
              <a:latin typeface="HSE Sans" panose="02000000000000000000" pitchFamily="2" charset="0"/>
              <a:ea typeface="+mn-ea"/>
              <a:cs typeface="+mn-cs"/>
            </a:rPr>
            <a:t>Подать заявку в 1 или 2 вуза </a:t>
          </a:r>
          <a:r>
            <a:rPr lang="en-US" sz="1050" kern="1200" dirty="0" smtClean="0">
              <a:solidFill>
                <a:schemeClr val="tx1"/>
              </a:solidFill>
              <a:latin typeface="HSE Sans" panose="02000000000000000000" pitchFamily="2" charset="0"/>
              <a:ea typeface="+mn-ea"/>
              <a:cs typeface="+mn-cs"/>
            </a:rPr>
            <a:t>		</a:t>
          </a:r>
          <a:r>
            <a:rPr lang="ru-RU" sz="1050" kern="1200" dirty="0" smtClean="0">
              <a:solidFill>
                <a:schemeClr val="tx1"/>
              </a:solidFill>
              <a:latin typeface="HSE Sans" panose="02000000000000000000" pitchFamily="2" charset="0"/>
              <a:ea typeface="+mn-ea"/>
              <a:cs typeface="+mn-cs"/>
            </a:rPr>
            <a:t>			– </a:t>
          </a:r>
          <a:r>
            <a:rPr lang="ru-RU" sz="1050" b="1" i="0" kern="1200" dirty="0" smtClean="0">
              <a:solidFill>
                <a:srgbClr val="FF0000"/>
              </a:solidFill>
              <a:latin typeface="HSE Sans" panose="02000000000000000000" pitchFamily="2" charset="0"/>
              <a:ea typeface="+mn-ea"/>
              <a:cs typeface="+mn-cs"/>
            </a:rPr>
            <a:t>23.02-15.03.2026</a:t>
          </a:r>
          <a:endParaRPr lang="ru-RU" sz="1050" b="1" i="0" kern="1200" dirty="0">
            <a:solidFill>
              <a:srgbClr val="FF0000"/>
            </a:solidFill>
            <a:latin typeface="HSE Sans" panose="02000000000000000000" pitchFamily="2" charset="0"/>
            <a:ea typeface="+mn-ea"/>
            <a:cs typeface="+mn-cs"/>
          </a:endParaRPr>
        </a:p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050" kern="1200" dirty="0" smtClean="0">
              <a:solidFill>
                <a:schemeClr val="tx1"/>
              </a:solidFill>
              <a:latin typeface="HSE Sans" panose="02000000000000000000" pitchFamily="2" charset="0"/>
              <a:ea typeface="+mn-ea"/>
              <a:cs typeface="+mn-cs"/>
            </a:rPr>
            <a:t>Дождаться решения по почте от ЦМСМОП</a:t>
          </a:r>
          <a:r>
            <a:rPr lang="en-US" sz="1050" kern="1200" dirty="0" smtClean="0">
              <a:solidFill>
                <a:schemeClr val="tx1"/>
              </a:solidFill>
              <a:latin typeface="HSE Sans" panose="02000000000000000000" pitchFamily="2" charset="0"/>
              <a:ea typeface="+mn-ea"/>
              <a:cs typeface="+mn-cs"/>
            </a:rPr>
            <a:t>		</a:t>
          </a:r>
          <a:r>
            <a:rPr lang="ru-RU" sz="1050" kern="1200" dirty="0" smtClean="0">
              <a:solidFill>
                <a:schemeClr val="tx1"/>
              </a:solidFill>
              <a:latin typeface="HSE Sans" panose="02000000000000000000" pitchFamily="2" charset="0"/>
              <a:ea typeface="+mn-ea"/>
              <a:cs typeface="+mn-cs"/>
            </a:rPr>
            <a:t>	– </a:t>
          </a:r>
          <a:r>
            <a:rPr lang="ru-RU" sz="1050" b="1" i="0" kern="1200" dirty="0" smtClean="0">
              <a:solidFill>
                <a:srgbClr val="FF0000"/>
              </a:solidFill>
              <a:latin typeface="HSE Sans" panose="02000000000000000000" pitchFamily="2" charset="0"/>
              <a:ea typeface="+mn-ea"/>
              <a:cs typeface="+mn-cs"/>
            </a:rPr>
            <a:t>после 25.03.2026</a:t>
          </a:r>
          <a:endParaRPr lang="ru-RU" sz="1050" b="1" i="0" kern="1200" dirty="0">
            <a:solidFill>
              <a:schemeClr val="tx1"/>
            </a:solidFill>
            <a:latin typeface="HSE Sans" panose="02000000000000000000" pitchFamily="2" charset="0"/>
            <a:ea typeface="+mn-ea"/>
            <a:cs typeface="+mn-cs"/>
          </a:endParaRPr>
        </a:p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050" kern="1200" dirty="0" smtClean="0">
              <a:solidFill>
                <a:schemeClr val="tx1"/>
              </a:solidFill>
              <a:latin typeface="HSE Sans" panose="02000000000000000000" pitchFamily="2" charset="0"/>
              <a:ea typeface="+mn-ea"/>
              <a:cs typeface="+mn-cs"/>
            </a:rPr>
            <a:t>Заявка одобрена – надо подтвердить или отказаться		– </a:t>
          </a:r>
          <a:r>
            <a:rPr lang="ru-RU" sz="1050" b="1" i="0" kern="1200" dirty="0" smtClean="0">
              <a:solidFill>
                <a:srgbClr val="FF0000"/>
              </a:solidFill>
              <a:latin typeface="HSE Sans" panose="02000000000000000000" pitchFamily="2" charset="0"/>
              <a:ea typeface="+mn-ea"/>
              <a:cs typeface="+mn-cs"/>
            </a:rPr>
            <a:t>в течение 3 дней</a:t>
          </a:r>
          <a:endParaRPr lang="ru-RU" sz="1050" b="1" i="0" kern="1200" dirty="0">
            <a:solidFill>
              <a:schemeClr val="tx1"/>
            </a:solidFill>
            <a:latin typeface="HSE Sans" panose="02000000000000000000" pitchFamily="2" charset="0"/>
            <a:ea typeface="+mn-ea"/>
            <a:cs typeface="+mn-cs"/>
          </a:endParaRPr>
        </a:p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050" kern="1200" dirty="0" smtClean="0">
              <a:solidFill>
                <a:schemeClr val="tx1"/>
              </a:solidFill>
              <a:latin typeface="HSE Sans" panose="02000000000000000000" pitchFamily="2" charset="0"/>
              <a:ea typeface="+mn-ea"/>
              <a:cs typeface="+mn-cs"/>
            </a:rPr>
            <a:t>Заявка отклонена – можно подать заявку снова в следующем этапе</a:t>
          </a:r>
          <a:endParaRPr lang="ru-RU" sz="1050" kern="1200" dirty="0">
            <a:solidFill>
              <a:schemeClr val="tx1"/>
            </a:solidFill>
            <a:latin typeface="HSE Sans" panose="02000000000000000000" pitchFamily="2" charset="0"/>
            <a:ea typeface="+mn-ea"/>
            <a:cs typeface="+mn-cs"/>
          </a:endParaRPr>
        </a:p>
      </dsp:txBody>
      <dsp:txXfrm rot="-5400000">
        <a:off x="1324692" y="1764775"/>
        <a:ext cx="6520333" cy="1109976"/>
      </dsp:txXfrm>
    </dsp:sp>
    <dsp:sp modelId="{69CF46CC-3CCA-487A-8844-453ADB443370}">
      <dsp:nvSpPr>
        <dsp:cNvPr id="0" name=""/>
        <dsp:cNvSpPr/>
      </dsp:nvSpPr>
      <dsp:spPr>
        <a:xfrm rot="5400000">
          <a:off x="-283862" y="3689805"/>
          <a:ext cx="1892416" cy="1324691"/>
        </a:xfrm>
        <a:prstGeom prst="chevron">
          <a:avLst/>
        </a:prstGeom>
        <a:solidFill>
          <a:srgbClr val="2B457A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chemeClr val="bg1"/>
              </a:solidFill>
              <a:latin typeface="HSE Sans" panose="02000000000000000000" pitchFamily="2" charset="0"/>
              <a:ea typeface="+mn-ea"/>
              <a:cs typeface="+mn-cs"/>
            </a:rPr>
            <a:t>Этап 3</a:t>
          </a:r>
          <a:endParaRPr lang="ru-RU" sz="2400" kern="1200" dirty="0">
            <a:solidFill>
              <a:schemeClr val="bg1"/>
            </a:solidFill>
            <a:latin typeface="HSE Sans" panose="02000000000000000000" pitchFamily="2" charset="0"/>
            <a:ea typeface="+mn-ea"/>
            <a:cs typeface="+mn-cs"/>
          </a:endParaRPr>
        </a:p>
      </dsp:txBody>
      <dsp:txXfrm rot="-5400000">
        <a:off x="1" y="4068289"/>
        <a:ext cx="1324691" cy="567725"/>
      </dsp:txXfrm>
    </dsp:sp>
    <dsp:sp modelId="{16F0105C-965F-477E-83C8-7176BE2E6F89}">
      <dsp:nvSpPr>
        <dsp:cNvPr id="0" name=""/>
        <dsp:cNvSpPr/>
      </dsp:nvSpPr>
      <dsp:spPr>
        <a:xfrm rot="5400000">
          <a:off x="3999846" y="730787"/>
          <a:ext cx="1230070" cy="658038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6985" rIns="6985" bIns="6985" numCol="1" spcCol="1270" anchor="ctr" anchorCtr="0">
          <a:noAutofit/>
        </a:bodyPr>
        <a:lstStyle/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050" kern="1200" dirty="0" smtClean="0">
              <a:solidFill>
                <a:schemeClr val="tx1"/>
              </a:solidFill>
              <a:latin typeface="HSE Sans" panose="02000000000000000000" pitchFamily="2" charset="0"/>
              <a:ea typeface="+mn-ea"/>
              <a:cs typeface="+mn-cs"/>
            </a:rPr>
            <a:t>Подать заявку в 1 или 2 вуза					– </a:t>
          </a:r>
          <a:r>
            <a:rPr lang="ru-RU" sz="1050" b="1" i="0" kern="1200" dirty="0" smtClean="0">
              <a:solidFill>
                <a:srgbClr val="FF0000"/>
              </a:solidFill>
              <a:latin typeface="HSE Sans" panose="02000000000000000000" pitchFamily="2" charset="0"/>
              <a:ea typeface="+mn-ea"/>
              <a:cs typeface="+mn-cs"/>
            </a:rPr>
            <a:t>23.03-12.04.2026</a:t>
          </a:r>
          <a:endParaRPr lang="ru-RU" sz="1050" b="1" i="0" kern="1200" dirty="0">
            <a:solidFill>
              <a:srgbClr val="FF0000"/>
            </a:solidFill>
            <a:latin typeface="HSE Sans" panose="02000000000000000000" pitchFamily="2" charset="0"/>
            <a:ea typeface="+mn-ea"/>
            <a:cs typeface="+mn-cs"/>
          </a:endParaRPr>
        </a:p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050" kern="1200" dirty="0" smtClean="0">
              <a:solidFill>
                <a:schemeClr val="tx1"/>
              </a:solidFill>
              <a:latin typeface="HSE Sans" panose="02000000000000000000" pitchFamily="2" charset="0"/>
              <a:ea typeface="+mn-ea"/>
              <a:cs typeface="+mn-cs"/>
            </a:rPr>
            <a:t>Дождаться решения по почте от ЦМСМОП		              – </a:t>
          </a:r>
          <a:r>
            <a:rPr lang="ru-RU" sz="1050" b="1" i="0" kern="1200" dirty="0" smtClean="0">
              <a:solidFill>
                <a:srgbClr val="FF0000"/>
              </a:solidFill>
              <a:latin typeface="HSE Sans" panose="02000000000000000000" pitchFamily="2" charset="0"/>
              <a:ea typeface="+mn-ea"/>
              <a:cs typeface="+mn-cs"/>
            </a:rPr>
            <a:t>после 22.04.2026</a:t>
          </a:r>
          <a:endParaRPr lang="ru-RU" sz="1050" b="1" i="0" kern="1200" dirty="0">
            <a:solidFill>
              <a:schemeClr val="tx1"/>
            </a:solidFill>
            <a:latin typeface="HSE Sans" panose="02000000000000000000" pitchFamily="2" charset="0"/>
            <a:ea typeface="+mn-ea"/>
            <a:cs typeface="+mn-cs"/>
          </a:endParaRPr>
        </a:p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050" kern="1200" dirty="0" smtClean="0">
              <a:solidFill>
                <a:schemeClr val="tx1"/>
              </a:solidFill>
              <a:latin typeface="HSE Sans" panose="02000000000000000000" pitchFamily="2" charset="0"/>
              <a:ea typeface="+mn-ea"/>
              <a:cs typeface="+mn-cs"/>
            </a:rPr>
            <a:t>Заявка одобрена – надо подтвердить или отказаться		– </a:t>
          </a:r>
          <a:r>
            <a:rPr lang="ru-RU" sz="1050" b="1" i="0" kern="1200" dirty="0" smtClean="0">
              <a:solidFill>
                <a:srgbClr val="FF0000"/>
              </a:solidFill>
              <a:latin typeface="HSE Sans" panose="02000000000000000000" pitchFamily="2" charset="0"/>
              <a:ea typeface="+mn-ea"/>
              <a:cs typeface="+mn-cs"/>
            </a:rPr>
            <a:t>в течение 3 дней</a:t>
          </a:r>
          <a:endParaRPr lang="ru-RU" sz="1050" b="1" i="0" kern="1200" dirty="0">
            <a:solidFill>
              <a:schemeClr val="tx1"/>
            </a:solidFill>
            <a:latin typeface="HSE Sans" panose="02000000000000000000" pitchFamily="2" charset="0"/>
            <a:ea typeface="+mn-ea"/>
            <a:cs typeface="+mn-cs"/>
          </a:endParaRPr>
        </a:p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050" kern="1200" dirty="0" smtClean="0">
              <a:solidFill>
                <a:schemeClr val="tx1"/>
              </a:solidFill>
              <a:latin typeface="HSE Sans" panose="02000000000000000000" pitchFamily="2" charset="0"/>
              <a:ea typeface="+mn-ea"/>
              <a:cs typeface="+mn-cs"/>
            </a:rPr>
            <a:t>Заявка отклонена – повезет в следующий раз!</a:t>
          </a:r>
          <a:endParaRPr lang="ru-RU" sz="1050" kern="1200" dirty="0">
            <a:solidFill>
              <a:schemeClr val="tx1"/>
            </a:solidFill>
            <a:latin typeface="HSE Sans" panose="02000000000000000000" pitchFamily="2" charset="0"/>
            <a:ea typeface="+mn-ea"/>
            <a:cs typeface="+mn-cs"/>
          </a:endParaRPr>
        </a:p>
      </dsp:txBody>
      <dsp:txXfrm rot="-5400000">
        <a:off x="1324692" y="3465989"/>
        <a:ext cx="6520333" cy="110997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131E8C-EEEF-47B5-9F74-1FFCF834ED6B}">
      <dsp:nvSpPr>
        <dsp:cNvPr id="0" name=""/>
        <dsp:cNvSpPr/>
      </dsp:nvSpPr>
      <dsp:spPr>
        <a:xfrm>
          <a:off x="5505" y="1205639"/>
          <a:ext cx="1877256" cy="1877256"/>
        </a:xfrm>
        <a:prstGeom prst="ellipse">
          <a:avLst/>
        </a:prstGeom>
        <a:noFill/>
        <a:ln w="28575" cap="flat" cmpd="sng" algn="ctr">
          <a:solidFill>
            <a:srgbClr val="029C63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>
              <a:solidFill>
                <a:srgbClr val="2B457A"/>
              </a:solidFill>
              <a:latin typeface="HSE Sans" panose="02000000000000000000" pitchFamily="50" charset="-52"/>
            </a:rPr>
            <a:t>Изучить информацию в каталоге общеуниверситетских партнеров </a:t>
          </a:r>
          <a:r>
            <a:rPr lang="ru-RU" sz="1300" kern="1200" dirty="0" smtClean="0">
              <a:solidFill>
                <a:srgbClr val="2B457A"/>
              </a:solidFill>
              <a:latin typeface="HSE Sans" panose="02000000000000000000" pitchFamily="50" charset="-52"/>
              <a:hlinkClick xmlns:r="http://schemas.openxmlformats.org/officeDocument/2006/relationships" r:id="rId1"/>
            </a:rPr>
            <a:t>тут</a:t>
          </a:r>
          <a:endParaRPr lang="ru-RU" sz="1300" kern="1200" dirty="0">
            <a:solidFill>
              <a:srgbClr val="2B457A"/>
            </a:solidFill>
            <a:latin typeface="HSE Sans" panose="02000000000000000000" pitchFamily="50" charset="-52"/>
          </a:endParaRPr>
        </a:p>
      </dsp:txBody>
      <dsp:txXfrm>
        <a:off x="280423" y="1480557"/>
        <a:ext cx="1327420" cy="1327420"/>
      </dsp:txXfrm>
    </dsp:sp>
    <dsp:sp modelId="{0F80DCA0-E81B-4072-843D-52022478CADE}">
      <dsp:nvSpPr>
        <dsp:cNvPr id="0" name=""/>
        <dsp:cNvSpPr/>
      </dsp:nvSpPr>
      <dsp:spPr>
        <a:xfrm>
          <a:off x="1882762" y="1205639"/>
          <a:ext cx="1877256" cy="1877256"/>
        </a:xfrm>
        <a:prstGeom prst="ellipse">
          <a:avLst/>
        </a:prstGeom>
        <a:noFill/>
        <a:ln w="28575" cap="flat" cmpd="sng" algn="ctr">
          <a:solidFill>
            <a:srgbClr val="029C63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>
              <a:solidFill>
                <a:srgbClr val="2B457A"/>
              </a:solidFill>
              <a:latin typeface="HSE Sans" panose="02000000000000000000" pitchFamily="50" charset="-52"/>
            </a:rPr>
            <a:t>Найти направления, которые соответствуют направлению в НИУ ВШЭ</a:t>
          </a:r>
          <a:endParaRPr lang="ru-RU" sz="1300" kern="1200" dirty="0">
            <a:solidFill>
              <a:srgbClr val="2B457A"/>
            </a:solidFill>
            <a:latin typeface="HSE Sans" panose="02000000000000000000" pitchFamily="50" charset="-52"/>
          </a:endParaRPr>
        </a:p>
      </dsp:txBody>
      <dsp:txXfrm>
        <a:off x="2157680" y="1480557"/>
        <a:ext cx="1327420" cy="1327420"/>
      </dsp:txXfrm>
    </dsp:sp>
    <dsp:sp modelId="{2534D842-EFB8-47C7-9DD3-A5EA89E3D3E4}">
      <dsp:nvSpPr>
        <dsp:cNvPr id="0" name=""/>
        <dsp:cNvSpPr/>
      </dsp:nvSpPr>
      <dsp:spPr>
        <a:xfrm>
          <a:off x="3760019" y="1225902"/>
          <a:ext cx="1877256" cy="1836730"/>
        </a:xfrm>
        <a:prstGeom prst="ellipse">
          <a:avLst/>
        </a:prstGeom>
        <a:noFill/>
        <a:ln w="28575" cap="flat" cmpd="sng" algn="ctr">
          <a:solidFill>
            <a:srgbClr val="029C63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>
              <a:solidFill>
                <a:srgbClr val="2B457A"/>
              </a:solidFill>
              <a:latin typeface="HSE Sans" panose="02000000000000000000" pitchFamily="50" charset="-52"/>
            </a:rPr>
            <a:t>В учебном плане своей ОП найти дисциплины к изучению в семестре планируемой мобильности</a:t>
          </a:r>
          <a:endParaRPr lang="ru-RU" sz="1300" kern="1200" dirty="0">
            <a:solidFill>
              <a:srgbClr val="2B457A"/>
            </a:solidFill>
            <a:latin typeface="HSE Sans" panose="02000000000000000000" pitchFamily="50" charset="-52"/>
          </a:endParaRPr>
        </a:p>
      </dsp:txBody>
      <dsp:txXfrm>
        <a:off x="4034937" y="1494885"/>
        <a:ext cx="1327420" cy="1298764"/>
      </dsp:txXfrm>
    </dsp:sp>
    <dsp:sp modelId="{296BFEDE-0069-44B2-AD4D-2491C4932535}">
      <dsp:nvSpPr>
        <dsp:cNvPr id="0" name=""/>
        <dsp:cNvSpPr/>
      </dsp:nvSpPr>
      <dsp:spPr>
        <a:xfrm>
          <a:off x="5637275" y="1205639"/>
          <a:ext cx="1877256" cy="1877256"/>
        </a:xfrm>
        <a:prstGeom prst="ellipse">
          <a:avLst/>
        </a:prstGeom>
        <a:noFill/>
        <a:ln w="28575" cap="flat" cmpd="sng" algn="ctr">
          <a:solidFill>
            <a:srgbClr val="029C63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>
              <a:solidFill>
                <a:srgbClr val="2B457A"/>
              </a:solidFill>
              <a:latin typeface="HSE Sans" panose="02000000000000000000" pitchFamily="50" charset="-52"/>
            </a:rPr>
            <a:t>Подобрать аналоги предметов НИУ ВШЭ в иностранном университете</a:t>
          </a:r>
          <a:endParaRPr lang="ru-RU" sz="1300" kern="1200" dirty="0">
            <a:solidFill>
              <a:srgbClr val="2B457A"/>
            </a:solidFill>
            <a:latin typeface="HSE Sans" panose="02000000000000000000" pitchFamily="50" charset="-52"/>
          </a:endParaRPr>
        </a:p>
      </dsp:txBody>
      <dsp:txXfrm>
        <a:off x="5912193" y="1480557"/>
        <a:ext cx="1327420" cy="1327420"/>
      </dsp:txXfrm>
    </dsp:sp>
    <dsp:sp modelId="{E4BF0F7B-E421-45F8-933C-D45A1D937BE6}">
      <dsp:nvSpPr>
        <dsp:cNvPr id="0" name=""/>
        <dsp:cNvSpPr/>
      </dsp:nvSpPr>
      <dsp:spPr>
        <a:xfrm>
          <a:off x="7515678" y="1183863"/>
          <a:ext cx="1877256" cy="1877256"/>
        </a:xfrm>
        <a:prstGeom prst="ellipse">
          <a:avLst/>
        </a:prstGeom>
        <a:noFill/>
        <a:ln w="28575" cap="flat" cmpd="sng" algn="ctr">
          <a:solidFill>
            <a:srgbClr val="029C63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>
              <a:solidFill>
                <a:srgbClr val="2B457A"/>
              </a:solidFill>
              <a:latin typeface="HSE Sans" panose="02000000000000000000" pitchFamily="50" charset="-52"/>
            </a:rPr>
            <a:t>Составить список курсов к освоению</a:t>
          </a:r>
          <a:endParaRPr lang="ru-RU" sz="1300" kern="1200" dirty="0">
            <a:latin typeface="HSE Sans" panose="02000000000000000000" pitchFamily="50" charset="-52"/>
          </a:endParaRPr>
        </a:p>
      </dsp:txBody>
      <dsp:txXfrm>
        <a:off x="7790596" y="1458781"/>
        <a:ext cx="1327420" cy="1327420"/>
      </dsp:txXfrm>
    </dsp:sp>
    <dsp:sp modelId="{AA69F62D-85CA-4737-B7A4-B4B0C0AA09CA}">
      <dsp:nvSpPr>
        <dsp:cNvPr id="0" name=""/>
        <dsp:cNvSpPr/>
      </dsp:nvSpPr>
      <dsp:spPr>
        <a:xfrm>
          <a:off x="9391789" y="1205639"/>
          <a:ext cx="1877256" cy="1877256"/>
        </a:xfrm>
        <a:prstGeom prst="ellipse">
          <a:avLst/>
        </a:prstGeom>
        <a:noFill/>
        <a:ln w="28575" cap="flat" cmpd="sng" algn="ctr">
          <a:solidFill>
            <a:srgbClr val="029C63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>
              <a:solidFill>
                <a:srgbClr val="2B457A"/>
              </a:solidFill>
              <a:latin typeface="HSE Sans" panose="02000000000000000000" pitchFamily="50" charset="-52"/>
            </a:rPr>
            <a:t>Согласовать список с академическим руководителем и учебным офисом</a:t>
          </a:r>
          <a:endParaRPr lang="ru-RU" sz="1300" kern="1200" dirty="0">
            <a:latin typeface="HSE Sans" panose="02000000000000000000" pitchFamily="50" charset="-52"/>
          </a:endParaRPr>
        </a:p>
      </dsp:txBody>
      <dsp:txXfrm>
        <a:off x="9666707" y="1480557"/>
        <a:ext cx="1327420" cy="132742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D89874-3B39-4C2E-95FA-B35EDA1CC5FB}">
      <dsp:nvSpPr>
        <dsp:cNvPr id="0" name=""/>
        <dsp:cNvSpPr/>
      </dsp:nvSpPr>
      <dsp:spPr>
        <a:xfrm>
          <a:off x="7143" y="1723066"/>
          <a:ext cx="2135187" cy="128111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rgbClr val="2B457A"/>
          </a:solidFill>
          <a:prstDash val="sysDash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  <a:latin typeface="HSE Sans" panose="02000000000000000000" pitchFamily="50" charset="-52"/>
            </a:rPr>
            <a:t>Подготовить </a:t>
          </a:r>
          <a:r>
            <a:rPr lang="ru-RU" sz="1600" kern="1200" dirty="0" smtClean="0">
              <a:solidFill>
                <a:schemeClr val="tx1"/>
              </a:solidFill>
              <a:latin typeface="HSE Sans" panose="02000000000000000000" pitchFamily="50" charset="-52"/>
              <a:hlinkClick xmlns:r="http://schemas.openxmlformats.org/officeDocument/2006/relationships" r:id="rId1"/>
            </a:rPr>
            <a:t>пакет документов</a:t>
          </a:r>
          <a:endParaRPr lang="ru-RU" sz="1600" kern="1200" dirty="0">
            <a:latin typeface="HSE Sans" panose="02000000000000000000" pitchFamily="50" charset="-52"/>
          </a:endParaRPr>
        </a:p>
      </dsp:txBody>
      <dsp:txXfrm>
        <a:off x="44665" y="1760588"/>
        <a:ext cx="2060143" cy="1206068"/>
      </dsp:txXfrm>
    </dsp:sp>
    <dsp:sp modelId="{3D5D9258-04E6-45C6-B15E-A3E0925F4506}">
      <dsp:nvSpPr>
        <dsp:cNvPr id="0" name=""/>
        <dsp:cNvSpPr/>
      </dsp:nvSpPr>
      <dsp:spPr>
        <a:xfrm rot="21589790">
          <a:off x="2355849" y="2094382"/>
          <a:ext cx="452661" cy="529526"/>
        </a:xfrm>
        <a:prstGeom prst="rightArrow">
          <a:avLst>
            <a:gd name="adj1" fmla="val 60000"/>
            <a:gd name="adj2" fmla="val 50000"/>
          </a:avLst>
        </a:prstGeom>
        <a:solidFill>
          <a:srgbClr val="2B457A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>
            <a:latin typeface="HSE Sans" panose="02000000000000000000" pitchFamily="50" charset="-52"/>
          </a:endParaRPr>
        </a:p>
      </dsp:txBody>
      <dsp:txXfrm>
        <a:off x="2355849" y="2200489"/>
        <a:ext cx="316863" cy="317716"/>
      </dsp:txXfrm>
    </dsp:sp>
    <dsp:sp modelId="{0EDBD296-6E53-4F7A-A674-64436759653E}">
      <dsp:nvSpPr>
        <dsp:cNvPr id="0" name=""/>
        <dsp:cNvSpPr/>
      </dsp:nvSpPr>
      <dsp:spPr>
        <a:xfrm>
          <a:off x="2996406" y="1714188"/>
          <a:ext cx="2135187" cy="128111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rgbClr val="2B457A"/>
          </a:solidFill>
          <a:prstDash val="sysDash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rgbClr val="0E2D69"/>
              </a:solidFill>
              <a:latin typeface="HSE Sans" panose="02000000000000000000" pitchFamily="50" charset="-52"/>
            </a:rPr>
            <a:t>Проверить пакет на соответствие </a:t>
          </a:r>
          <a:r>
            <a:rPr lang="ru-RU" sz="1600" kern="1200" dirty="0" smtClean="0">
              <a:solidFill>
                <a:srgbClr val="0E2D69"/>
              </a:solidFill>
              <a:latin typeface="HSE Sans" panose="02000000000000000000" pitchFamily="50" charset="-52"/>
              <a:hlinkClick xmlns:r="http://schemas.openxmlformats.org/officeDocument/2006/relationships" r:id="rId2"/>
            </a:rPr>
            <a:t>требованиям</a:t>
          </a:r>
          <a:endParaRPr lang="ru-RU" sz="1600" kern="1200" dirty="0">
            <a:latin typeface="HSE Sans" panose="02000000000000000000" pitchFamily="50" charset="-52"/>
          </a:endParaRPr>
        </a:p>
      </dsp:txBody>
      <dsp:txXfrm>
        <a:off x="3033928" y="1751710"/>
        <a:ext cx="2060143" cy="1206068"/>
      </dsp:txXfrm>
    </dsp:sp>
    <dsp:sp modelId="{237EB7A9-DA30-4E17-99FB-925499C19530}">
      <dsp:nvSpPr>
        <dsp:cNvPr id="0" name=""/>
        <dsp:cNvSpPr/>
      </dsp:nvSpPr>
      <dsp:spPr>
        <a:xfrm>
          <a:off x="5345112" y="2089981"/>
          <a:ext cx="452659" cy="529526"/>
        </a:xfrm>
        <a:prstGeom prst="rightArrow">
          <a:avLst>
            <a:gd name="adj1" fmla="val 60000"/>
            <a:gd name="adj2" fmla="val 50000"/>
          </a:avLst>
        </a:prstGeom>
        <a:solidFill>
          <a:srgbClr val="2B457A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>
            <a:latin typeface="HSE Sans" panose="02000000000000000000" pitchFamily="50" charset="-52"/>
          </a:endParaRPr>
        </a:p>
      </dsp:txBody>
      <dsp:txXfrm>
        <a:off x="5345112" y="2195886"/>
        <a:ext cx="316861" cy="317716"/>
      </dsp:txXfrm>
    </dsp:sp>
    <dsp:sp modelId="{9FE6D3CB-06FC-400D-9C49-BAB69D27DC47}">
      <dsp:nvSpPr>
        <dsp:cNvPr id="0" name=""/>
        <dsp:cNvSpPr/>
      </dsp:nvSpPr>
      <dsp:spPr>
        <a:xfrm>
          <a:off x="5985668" y="1714188"/>
          <a:ext cx="2135187" cy="128111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rgbClr val="2B457A"/>
          </a:solidFill>
          <a:prstDash val="sysDash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  <a:latin typeface="HSE Sans" panose="02000000000000000000" pitchFamily="50" charset="-52"/>
            </a:rPr>
            <a:t>Заполнить форму </a:t>
          </a:r>
          <a:r>
            <a:rPr lang="ru-RU" sz="1600" kern="1200" dirty="0" smtClean="0">
              <a:solidFill>
                <a:schemeClr val="tx1"/>
              </a:solidFill>
              <a:latin typeface="HSE Sans" panose="02000000000000000000" pitchFamily="50" charset="-52"/>
              <a:hlinkClick xmlns:r="http://schemas.openxmlformats.org/officeDocument/2006/relationships" r:id="rId3"/>
            </a:rPr>
            <a:t>в </a:t>
          </a:r>
          <a:r>
            <a:rPr lang="en-US" sz="1600" kern="1200" dirty="0" smtClean="0">
              <a:solidFill>
                <a:schemeClr val="tx1"/>
              </a:solidFill>
              <a:latin typeface="HSE Sans" panose="02000000000000000000" pitchFamily="50" charset="-52"/>
              <a:hlinkClick xmlns:r="http://schemas.openxmlformats.org/officeDocument/2006/relationships" r:id="rId3"/>
            </a:rPr>
            <a:t>LMS</a:t>
          </a:r>
          <a:r>
            <a:rPr lang="ru-RU" sz="1600" kern="1200" dirty="0" smtClean="0">
              <a:solidFill>
                <a:schemeClr val="tx1"/>
              </a:solidFill>
              <a:latin typeface="HSE Sans" panose="02000000000000000000" pitchFamily="50" charset="-52"/>
            </a:rPr>
            <a:t> до </a:t>
          </a:r>
          <a:r>
            <a:rPr lang="ru-RU" sz="1600" kern="1200" dirty="0" err="1" smtClean="0">
              <a:solidFill>
                <a:schemeClr val="tx1"/>
              </a:solidFill>
              <a:latin typeface="HSE Sans" panose="02000000000000000000" pitchFamily="50" charset="-52"/>
            </a:rPr>
            <a:t>дедлайна</a:t>
          </a:r>
          <a:endParaRPr lang="ru-RU" sz="1600" kern="1200" dirty="0">
            <a:latin typeface="HSE Sans" panose="02000000000000000000" pitchFamily="50" charset="-52"/>
          </a:endParaRPr>
        </a:p>
      </dsp:txBody>
      <dsp:txXfrm>
        <a:off x="6023190" y="1751710"/>
        <a:ext cx="2060143" cy="120606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21C27E-78F7-479B-ADFF-F440254BB761}">
      <dsp:nvSpPr>
        <dsp:cNvPr id="0" name=""/>
        <dsp:cNvSpPr/>
      </dsp:nvSpPr>
      <dsp:spPr>
        <a:xfrm>
          <a:off x="2570" y="1169571"/>
          <a:ext cx="3131324" cy="1252529"/>
        </a:xfrm>
        <a:prstGeom prst="chevron">
          <a:avLst/>
        </a:prstGeom>
        <a:solidFill>
          <a:srgbClr val="2B457A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bg1"/>
              </a:solidFill>
              <a:latin typeface="HSE Sans" panose="02000000000000000000" pitchFamily="50" charset="-52"/>
            </a:rPr>
            <a:t>На каждый университет отдельный пакет документов</a:t>
          </a:r>
          <a:endParaRPr lang="ru-RU" sz="1600" b="1" kern="1200" dirty="0">
            <a:solidFill>
              <a:schemeClr val="bg1"/>
            </a:solidFill>
            <a:latin typeface="HSE Sans" panose="02000000000000000000" pitchFamily="50" charset="-52"/>
          </a:endParaRPr>
        </a:p>
      </dsp:txBody>
      <dsp:txXfrm>
        <a:off x="628835" y="1169571"/>
        <a:ext cx="1878795" cy="1252529"/>
      </dsp:txXfrm>
    </dsp:sp>
    <dsp:sp modelId="{27A72F0F-6433-43B9-A3C2-F6C0A2209A17}">
      <dsp:nvSpPr>
        <dsp:cNvPr id="0" name=""/>
        <dsp:cNvSpPr/>
      </dsp:nvSpPr>
      <dsp:spPr>
        <a:xfrm>
          <a:off x="2820762" y="1169571"/>
          <a:ext cx="3131324" cy="1252529"/>
        </a:xfrm>
        <a:prstGeom prst="chevron">
          <a:avLst/>
        </a:prstGeom>
        <a:solidFill>
          <a:srgbClr val="2B457A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bg1"/>
              </a:solidFill>
              <a:latin typeface="HSE Sans" panose="02000000000000000000" pitchFamily="50" charset="-52"/>
            </a:rPr>
            <a:t>Пакет неполный, не те документы, нет подписей – заявка отклоняется</a:t>
          </a:r>
          <a:endParaRPr lang="ru-RU" sz="1600" b="1" kern="1200" dirty="0">
            <a:solidFill>
              <a:schemeClr val="bg1"/>
            </a:solidFill>
            <a:latin typeface="HSE Sans" panose="02000000000000000000" pitchFamily="50" charset="-52"/>
          </a:endParaRPr>
        </a:p>
      </dsp:txBody>
      <dsp:txXfrm>
        <a:off x="3447027" y="1169571"/>
        <a:ext cx="1878795" cy="1252529"/>
      </dsp:txXfrm>
    </dsp:sp>
    <dsp:sp modelId="{C92A54D8-5754-4A94-841D-9E149CF2B1A7}">
      <dsp:nvSpPr>
        <dsp:cNvPr id="0" name=""/>
        <dsp:cNvSpPr/>
      </dsp:nvSpPr>
      <dsp:spPr>
        <a:xfrm>
          <a:off x="5638954" y="1169571"/>
          <a:ext cx="3131324" cy="1252529"/>
        </a:xfrm>
        <a:prstGeom prst="chevron">
          <a:avLst/>
        </a:prstGeom>
        <a:solidFill>
          <a:srgbClr val="2B457A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bg1"/>
              </a:solidFill>
              <a:latin typeface="HSE Sans" panose="02000000000000000000" pitchFamily="50" charset="-52"/>
            </a:rPr>
            <a:t>Не стоит подавать заявку в последний момент</a:t>
          </a:r>
          <a:endParaRPr lang="ru-RU" sz="1600" b="1" kern="1200" dirty="0">
            <a:solidFill>
              <a:schemeClr val="bg1"/>
            </a:solidFill>
            <a:latin typeface="HSE Sans" panose="02000000000000000000" pitchFamily="50" charset="-52"/>
          </a:endParaRPr>
        </a:p>
      </dsp:txBody>
      <dsp:txXfrm>
        <a:off x="6265219" y="1169571"/>
        <a:ext cx="1878795" cy="125252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33ABB7-BE2C-4952-9A52-90AC0A8093FE}">
      <dsp:nvSpPr>
        <dsp:cNvPr id="0" name=""/>
        <dsp:cNvSpPr/>
      </dsp:nvSpPr>
      <dsp:spPr>
        <a:xfrm>
          <a:off x="0" y="0"/>
          <a:ext cx="765561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9A7040-E1B4-4A40-8BD3-7D2C479524FC}">
      <dsp:nvSpPr>
        <dsp:cNvPr id="0" name=""/>
        <dsp:cNvSpPr/>
      </dsp:nvSpPr>
      <dsp:spPr>
        <a:xfrm>
          <a:off x="0" y="0"/>
          <a:ext cx="1531123" cy="36132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>
            <a:latin typeface="HSE Sans" panose="02000000000000000000" pitchFamily="50" charset="-52"/>
          </a:endParaRPr>
        </a:p>
      </dsp:txBody>
      <dsp:txXfrm>
        <a:off x="0" y="0"/>
        <a:ext cx="1531123" cy="3613211"/>
      </dsp:txXfrm>
    </dsp:sp>
    <dsp:sp modelId="{CE229660-DB9F-4EBB-A7B7-92BFB6F421AC}">
      <dsp:nvSpPr>
        <dsp:cNvPr id="0" name=""/>
        <dsp:cNvSpPr/>
      </dsp:nvSpPr>
      <dsp:spPr>
        <a:xfrm>
          <a:off x="696311" y="0"/>
          <a:ext cx="6009658" cy="10227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HSE Sans" panose="02000000000000000000" pitchFamily="50" charset="-52"/>
            </a:rPr>
            <a:t>Пишите: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0" kern="1200" dirty="0" smtClean="0">
              <a:latin typeface="HSE Sans" panose="02000000000000000000" pitchFamily="50" charset="-52"/>
            </a:rPr>
            <a:t>studyabroad@hse.ru</a:t>
          </a:r>
          <a:endParaRPr lang="ru-RU" sz="1600" b="0" kern="1200" dirty="0">
            <a:latin typeface="HSE Sans" panose="02000000000000000000" pitchFamily="50" charset="-52"/>
          </a:endParaRPr>
        </a:p>
      </dsp:txBody>
      <dsp:txXfrm>
        <a:off x="696311" y="0"/>
        <a:ext cx="6009658" cy="1022761"/>
      </dsp:txXfrm>
    </dsp:sp>
    <dsp:sp modelId="{17CBB138-ED6F-46E2-A915-D07929E78557}">
      <dsp:nvSpPr>
        <dsp:cNvPr id="0" name=""/>
        <dsp:cNvSpPr/>
      </dsp:nvSpPr>
      <dsp:spPr>
        <a:xfrm>
          <a:off x="1531123" y="1094832"/>
          <a:ext cx="612449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9BCB11C-3D8F-40BF-96F6-05780E0FF934}">
      <dsp:nvSpPr>
        <dsp:cNvPr id="0" name=""/>
        <dsp:cNvSpPr/>
      </dsp:nvSpPr>
      <dsp:spPr>
        <a:xfrm>
          <a:off x="687056" y="2094012"/>
          <a:ext cx="6009658" cy="12236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HSE Sans" panose="02000000000000000000" pitchFamily="50" charset="-52"/>
            </a:rPr>
            <a:t>Приходите: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HSE Sans" panose="02000000000000000000" pitchFamily="50" charset="-52"/>
            </a:rPr>
            <a:t>Москва, Покровский бульвар. 11, </a:t>
          </a:r>
          <a:r>
            <a:rPr lang="ru-RU" sz="1600" kern="1200" dirty="0" err="1" smtClean="0">
              <a:latin typeface="HSE Sans" panose="02000000000000000000" pitchFamily="50" charset="-52"/>
            </a:rPr>
            <a:t>каб</a:t>
          </a:r>
          <a:r>
            <a:rPr lang="ru-RU" sz="1600" kern="1200" dirty="0" smtClean="0">
              <a:latin typeface="HSE Sans" panose="02000000000000000000" pitchFamily="50" charset="-52"/>
            </a:rPr>
            <a:t>. </a:t>
          </a:r>
          <a:r>
            <a:rPr lang="ru-RU" sz="1600" kern="1200" dirty="0" smtClean="0">
              <a:latin typeface="HSE Sans" panose="02000000000000000000" pitchFamily="50" charset="-52"/>
            </a:rPr>
            <a:t>D605, D6</a:t>
          </a:r>
          <a:r>
            <a:rPr lang="en-US" sz="1600" kern="1200" dirty="0" smtClean="0">
              <a:latin typeface="HSE Sans" panose="02000000000000000000" pitchFamily="50" charset="-52"/>
            </a:rPr>
            <a:t>12</a:t>
          </a:r>
          <a:endParaRPr lang="ru-RU" sz="1600" kern="1200" dirty="0" smtClean="0">
            <a:latin typeface="HSE Sans" panose="02000000000000000000" pitchFamily="50" charset="-52"/>
          </a:endParaRP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kern="1200" dirty="0" smtClean="0">
              <a:latin typeface="HSE Sans" panose="02000000000000000000" pitchFamily="50" charset="-52"/>
            </a:rPr>
            <a:t>Пн.— Пт.: 10:00 — </a:t>
          </a:r>
          <a:r>
            <a:rPr lang="ru-RU" sz="1600" b="0" kern="1200" dirty="0" smtClean="0">
              <a:latin typeface="HSE Sans" panose="02000000000000000000" pitchFamily="50" charset="-52"/>
            </a:rPr>
            <a:t>17:00 </a:t>
          </a:r>
          <a:r>
            <a:rPr lang="ru-RU" sz="1600" b="0" kern="1200" dirty="0" smtClean="0">
              <a:latin typeface="HSE Sans" panose="02000000000000000000" pitchFamily="50" charset="-52"/>
            </a:rPr>
            <a:t>(кроме среды с 16:00 до 17:00)</a:t>
          </a:r>
          <a:endParaRPr lang="ru-RU" sz="1600" b="0" kern="1200" dirty="0">
            <a:latin typeface="HSE Sans" panose="02000000000000000000" pitchFamily="50" charset="-52"/>
          </a:endParaRPr>
        </a:p>
      </dsp:txBody>
      <dsp:txXfrm>
        <a:off x="687056" y="2094012"/>
        <a:ext cx="6009658" cy="1223650"/>
      </dsp:txXfrm>
    </dsp:sp>
    <dsp:sp modelId="{4E536467-5DD6-49A2-BA00-227B1A2F738C}">
      <dsp:nvSpPr>
        <dsp:cNvPr id="0" name=""/>
        <dsp:cNvSpPr/>
      </dsp:nvSpPr>
      <dsp:spPr>
        <a:xfrm>
          <a:off x="1531123" y="2390552"/>
          <a:ext cx="612449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24595E7-2A81-43BF-A575-1A6BC8354F1F}">
      <dsp:nvSpPr>
        <dsp:cNvPr id="0" name=""/>
        <dsp:cNvSpPr/>
      </dsp:nvSpPr>
      <dsp:spPr>
        <a:xfrm>
          <a:off x="676719" y="972961"/>
          <a:ext cx="6009658" cy="1078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HSE Sans" panose="02000000000000000000" pitchFamily="50" charset="-52"/>
            </a:rPr>
            <a:t>Звоните</a:t>
          </a:r>
          <a:r>
            <a:rPr lang="ru-RU" sz="1600" kern="1200" dirty="0" smtClean="0">
              <a:latin typeface="HSE Sans" panose="02000000000000000000" pitchFamily="50" charset="-52"/>
            </a:rPr>
            <a:t>: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HSE Sans" panose="02000000000000000000" pitchFamily="50" charset="-52"/>
            </a:rPr>
            <a:t>+74957229590, доб. 27668, 27673</a:t>
          </a:r>
          <a:endParaRPr lang="ru-RU" sz="1600" kern="1200" dirty="0">
            <a:latin typeface="HSE Sans" panose="02000000000000000000" pitchFamily="50" charset="-52"/>
          </a:endParaRPr>
        </a:p>
      </dsp:txBody>
      <dsp:txXfrm>
        <a:off x="676719" y="972961"/>
        <a:ext cx="6009658" cy="1078400"/>
      </dsp:txXfrm>
    </dsp:sp>
    <dsp:sp modelId="{E5D3B714-68AC-47F0-87F0-986BB93A82FA}">
      <dsp:nvSpPr>
        <dsp:cNvPr id="0" name=""/>
        <dsp:cNvSpPr/>
      </dsp:nvSpPr>
      <dsp:spPr>
        <a:xfrm>
          <a:off x="1531123" y="3541022"/>
          <a:ext cx="612449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3/layout/SubStepProcess">
  <dgm:title val=""/>
  <dgm:desc val=""/>
  <dgm:catLst>
    <dgm:cat type="process" pri="1225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61" srcId="1" destId="11" srcOrd="0" destOrd="0"/>
        <dgm:cxn modelId="62" srcId="1" destId="12" srcOrd="1" destOrd="0"/>
        <dgm:cxn modelId="7" srcId="0" destId="2" srcOrd="0" destOrd="0"/>
        <dgm:cxn modelId="8" srcId="0" destId="3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8" srcId="0" destId="1" srcOrd="0" destOrd="0"/>
        <dgm:cxn modelId="81" srcId="1" destId="11" srcOrd="0" destOrd="0"/>
        <dgm:cxn modelId="82" srcId="1" destId="12" srcOrd="1" destOrd="0"/>
        <dgm:cxn modelId="9" srcId="0" destId="2" srcOrd="0" destOrd="0"/>
        <dgm:cxn modelId="10" srcId="0" destId="3" srcOrd="0" destOrd="0"/>
        <dgm:cxn modelId="11" srcId="0" destId="4" srcOrd="0" destOrd="0"/>
      </dgm:cxnLst>
      <dgm:bg/>
      <dgm:whole/>
    </dgm:dataModel>
  </dgm:clrData>
  <dgm:layoutNode name="Name0">
    <dgm:varLst>
      <dgm:chMax val="7"/>
      <dgm:dir/>
      <dgm:animOne val="branch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Tx1" refType="w"/>
      <dgm:constr type="w" for="ch" forName="chLin1" refType="w" refFor="ch" refForName="parTx1" fact="1.38"/>
      <dgm:constr type="h" for="ch" forName="chLin1" refType="h"/>
      <dgm:constr type="w" for="ch" forName="spPre1" refType="w" fact="0.27"/>
      <dgm:constr type="w" for="ch" forName="spPost1" refType="w" fact="0.27"/>
      <dgm:constr type="h" for="ch" forName="spPre1" refType="h"/>
      <dgm:constr type="h" for="ch" forName="spPost1" refType="h"/>
      <dgm:constr type="primFontSz" for="ch" forName="parTx1" val="65"/>
      <dgm:constr type="primFontSz" for="des" forName="desTx1" refType="primFontSz" refFor="ch" refForName="parTx1" fact="0.78"/>
      <dgm:constr type="primFontSz" for="des" forName="desTx1" op="equ"/>
      <dgm:constr type="w" for="ch" forName="parTx2" refType="w"/>
      <dgm:constr type="w" for="ch" forName="chLin2" refType="w" refFor="ch" refForName="parTx2" fact="1.38"/>
      <dgm:constr type="h" for="ch" forName="chLin2" refType="h"/>
      <dgm:constr type="w" for="ch" forName="spPre2" refType="w" fact="0.54"/>
      <dgm:constr type="w" for="ch" forName="spPost2" refType="w" fact="0.54"/>
      <dgm:constr type="h" for="ch" forName="spPre2" refType="h"/>
      <dgm:constr type="h" for="ch" forName="spPost2" refType="h"/>
      <dgm:constr type="primFontSz" for="ch" forName="parTx2" refType="primFontSz" refFor="ch" refForName="parTx1" op="equ"/>
      <dgm:constr type="primFontSz" for="des" forName="desTx2" refType="primFontSz" refFor="des" refForName="desTx1" op="equ"/>
      <dgm:constr type="w" for="ch" forName="parTx3" refType="w"/>
      <dgm:constr type="w" for="ch" forName="chLin3" refType="w" refFor="ch" refForName="parTx3" fact="1.38"/>
      <dgm:constr type="h" for="ch" forName="chLin3" refType="h"/>
      <dgm:constr type="w" for="ch" forName="spPre3" refType="w" fact="0.54"/>
      <dgm:constr type="w" for="ch" forName="spPost3" refType="w" fact="0.54"/>
      <dgm:constr type="h" for="ch" forName="spPre3" refType="h"/>
      <dgm:constr type="h" for="ch" forName="spPost3" refType="h"/>
      <dgm:constr type="primFontSz" for="ch" forName="parTx3" refType="primFontSz" refFor="ch" refForName="parTx1" op="equ"/>
      <dgm:constr type="primFontSz" for="des" forName="desTx3" refType="primFontSz" refFor="des" refForName="desTx1" op="equ"/>
      <dgm:constr type="w" for="ch" forName="parTx4" refType="w"/>
      <dgm:constr type="w" for="ch" forName="chLin4" refType="w" refFor="ch" refForName="parTx4" fact="1.38"/>
      <dgm:constr type="h" for="ch" forName="chLin4" refType="h"/>
      <dgm:constr type="w" for="ch" forName="spPre4" refType="w" fact="0.54"/>
      <dgm:constr type="w" for="ch" forName="spPost4" refType="w" fact="0.54"/>
      <dgm:constr type="h" for="ch" forName="spPre4" refType="h"/>
      <dgm:constr type="h" for="ch" forName="spPost4" refType="h"/>
      <dgm:constr type="primFontSz" for="ch" forName="parTx4" refType="primFontSz" refFor="ch" refForName="parTx1" op="equ"/>
      <dgm:constr type="primFontSz" for="des" forName="desTx4" refType="primFontSz" refFor="des" refForName="desTx1" op="equ"/>
      <dgm:constr type="w" for="ch" forName="parTx5" refType="w"/>
      <dgm:constr type="w" for="ch" forName="chLin5" refType="w" refFor="ch" refForName="parTx5" fact="1.38"/>
      <dgm:constr type="h" for="ch" forName="chLin5" refType="h"/>
      <dgm:constr type="w" for="ch" forName="spPre5" refType="w" fact="0.54"/>
      <dgm:constr type="w" for="ch" forName="spPost5" refType="w" fact="0.54"/>
      <dgm:constr type="h" for="ch" forName="spPre5" refType="h"/>
      <dgm:constr type="h" for="ch" forName="spPost5" refType="h"/>
      <dgm:constr type="primFontSz" for="ch" forName="parTx5" refType="primFontSz" refFor="ch" refForName="parTx1" op="equ"/>
      <dgm:constr type="primFontSz" for="des" forName="desTx5" refType="primFontSz" refFor="des" refForName="desTx1" op="equ"/>
      <dgm:constr type="w" for="ch" forName="parTx6" refType="w"/>
      <dgm:constr type="w" for="ch" forName="chLin6" refType="w" refFor="ch" refForName="parTx6" fact="1.38"/>
      <dgm:constr type="h" for="ch" forName="chLin6" refType="h"/>
      <dgm:constr type="w" for="ch" forName="spPre6" refType="w" fact="0.54"/>
      <dgm:constr type="w" for="ch" forName="spPost6" refType="w" fact="0.54"/>
      <dgm:constr type="h" for="ch" forName="spPre6" refType="h"/>
      <dgm:constr type="h" for="ch" forName="spPost6" refType="h"/>
      <dgm:constr type="primFontSz" for="ch" forName="parTx6" refType="primFontSz" refFor="ch" refForName="parTx1" op="equ"/>
      <dgm:constr type="primFontSz" for="des" forName="desTx6" refType="primFontSz" refFor="des" refForName="desTx1" op="equ"/>
      <dgm:constr type="w" for="ch" forName="parTx7" refType="w"/>
      <dgm:constr type="w" for="ch" forName="chLin7" refType="w" refFor="ch" refForName="parTx7" fact="1.38"/>
      <dgm:constr type="h" for="ch" forName="chLin7" refType="h"/>
      <dgm:constr type="w" for="ch" forName="spPre7" refType="w" fact="0.54"/>
      <dgm:constr type="w" for="ch" forName="spPost7" refType="w" fact="0.54"/>
      <dgm:constr type="h" for="ch" forName="spPre7" refType="h"/>
      <dgm:constr type="h" for="ch" forName="spPost7" refType="h"/>
      <dgm:constr type="primFontSz" for="ch" forName="parTx7" refType="primFontSz" refFor="ch" refForName="parTx1" op="equ"/>
      <dgm:constr type="primFontSz" for="des" forName="desTx7" refType="primFontSz" refFor="des" refForName="desTx1" op="equ"/>
    </dgm:constrLst>
    <dgm:forEach name="Name4" axis="ch" ptType="node">
      <dgm:choose name="Name5">
        <dgm:if name="Name6" axis="self" ptType="node" func="pos" op="equ" val="1">
          <dgm:layoutNode name="parTx1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7">
            <dgm:if name="Name8" axis="ch" ptType="node" func="cnt" op="gte" val="1">
              <dgm:layoutNode name="spPre1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1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1" refType="w" fact="0.77"/>
                  <dgm:constr type="w" for="ch" forName="top1" refType="w" refFor="ch" refForName="txAndLines1" fact="0.78"/>
                </dgm:constrLst>
                <dgm:forEach name="Name9" axis="ch">
                  <dgm:forEach name="Name10" axis="self" ptType="parTrans">
                    <dgm:layoutNode name="Name11" styleLbl="parChTrans1D1">
                      <dgm:choose name="Name12">
                        <dgm:if name="Name13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1"/>
                          </dgm:alg>
                        </dgm:if>
                        <dgm:else name="Name14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1"/>
                            <dgm:param type="dstNode" val="anchor1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5" axis="self" ptType="node">
                    <dgm:choose name="Name16">
                      <dgm:if name="Name17" axis="par ch" ptType="node node" func="cnt" op="equ" val="1">
                        <dgm:layoutNode name="top1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8"/>
                    </dgm:choose>
                    <dgm:layoutNode name="txAndLines1">
                      <dgm:choose name="Name19">
                        <dgm:if name="Name20" func="var" arg="dir" op="equ" val="norm">
                          <dgm:alg type="lin"/>
                        </dgm:if>
                        <dgm:else name="Name21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22">
                        <dgm:if name="Name23" axis="root ch" ptType="all node" func="cnt" op="gte" val="2">
                          <dgm:constrLst>
                            <dgm:constr type="w" for="ch" forName="anchor1" refType="w"/>
                            <dgm:constr type="w" for="ch" forName="backup1" refType="w" fact="-1"/>
                            <dgm:constr type="w" for="ch" forName="preLine1" refType="w" fact="0.11"/>
                            <dgm:constr type="w" for="ch" forName="desTx1" refType="w" fact="0.78"/>
                            <dgm:constr type="w" for="ch" forName="postLine1" refType="w" fact="0.11"/>
                          </dgm:constrLst>
                        </dgm:if>
                        <dgm:else name="Name24">
                          <dgm:constrLst>
                            <dgm:constr type="w" for="ch" forName="anchor1" refType="w" fact="0.89"/>
                            <dgm:constr type="w" for="ch" forName="backup1" refType="w" fact="-0.89"/>
                            <dgm:constr type="w" for="ch" forName="preLine1" refType="w" fact="0.11"/>
                            <dgm:constr type="w" for="ch" forName="desTx1" refType="w" fact="0.78"/>
                          </dgm:constrLst>
                        </dgm:else>
                      </dgm:choose>
                      <dgm:layoutNode name="anchor1" moveWith="desTx1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1" moveWith="desTx1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1" styleLbl="parChTrans1D1" moveWith="desTx1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1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25">
                        <dgm:if name="Name26" axis="root ch" ptType="all node" func="cnt" op="gte" val="2">
                          <dgm:layoutNode name="postLine1" styleLbl="parChTrans1D1" moveWith="desTx1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27"/>
                      </dgm:choose>
                    </dgm:layoutNode>
                  </dgm:forEach>
                  <dgm:choose name="Name28">
                    <dgm:if name="Name29" axis="root ch" ptType="all node" func="cnt" op="gte" val="2">
                      <dgm:forEach name="Name30" axis="self" ptType="parTrans">
                        <dgm:layoutNode name="Name31" styleLbl="parChTrans1D1">
                          <dgm:choose name="Name32">
                            <dgm:if name="Name33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2"/>
                                <dgm:param type="endSty" val="noArr"/>
                                <dgm:param type="dstNode" val="anchor1"/>
                              </dgm:alg>
                            </dgm:if>
                            <dgm:else name="Name34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2"/>
                                <dgm:param type="dstNode" val="anchor1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35"/>
                  </dgm:choose>
                </dgm:forEach>
              </dgm:layoutNode>
              <dgm:choose name="Name36">
                <dgm:if name="Name37" axis="root ch" ptType="all node" func="cnt" op="gte" val="2">
                  <dgm:layoutNode name="spPost1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38"/>
              </dgm:choose>
            </dgm:if>
            <dgm:else name="Name39"/>
          </dgm:choose>
        </dgm:if>
        <dgm:if name="Name40" axis="self" ptType="node" func="pos" op="equ" val="2">
          <dgm:layoutNode name="parTx2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41">
            <dgm:if name="Name42" axis="ch" ptType="node" func="cnt" op="gte" val="1">
              <dgm:layoutNode name="spPre2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2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2" refType="w" fact="0.77"/>
                  <dgm:constr type="w" for="ch" forName="top2" refType="w" refFor="ch" refForName="txAndLines2" fact="0.78"/>
                </dgm:constrLst>
                <dgm:forEach name="Name43" axis="ch">
                  <dgm:forEach name="Name44" axis="self" ptType="parTrans">
                    <dgm:layoutNode name="Name45" styleLbl="parChTrans1D1">
                      <dgm:choose name="Name46">
                        <dgm:if name="Name47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2"/>
                          </dgm:alg>
                        </dgm:if>
                        <dgm:else name="Name48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2"/>
                            <dgm:param type="dstNode" val="anchor2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49" axis="self" ptType="node">
                    <dgm:choose name="Name50">
                      <dgm:if name="Name51" axis="par ch" ptType="node node" func="cnt" op="equ" val="1">
                        <dgm:layoutNode name="top2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52"/>
                    </dgm:choose>
                    <dgm:layoutNode name="txAndLines2">
                      <dgm:choose name="Name53">
                        <dgm:if name="Name54" func="var" arg="dir" op="equ" val="norm">
                          <dgm:alg type="lin"/>
                        </dgm:if>
                        <dgm:else name="Name55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56">
                        <dgm:if name="Name57" axis="root ch" ptType="all node" func="cnt" op="gte" val="3">
                          <dgm:constrLst>
                            <dgm:constr type="w" for="ch" forName="anchor2" refType="w"/>
                            <dgm:constr type="w" for="ch" forName="backup2" refType="w" fact="-1"/>
                            <dgm:constr type="w" for="ch" forName="preLine2" refType="w" fact="0.11"/>
                            <dgm:constr type="w" for="ch" forName="desTx2" refType="w" fact="0.78"/>
                            <dgm:constr type="w" for="ch" forName="postLine2" refType="w" fact="0.11"/>
                          </dgm:constrLst>
                        </dgm:if>
                        <dgm:else name="Name58">
                          <dgm:constrLst>
                            <dgm:constr type="w" for="ch" forName="anchor2" refType="w" fact="0.89"/>
                            <dgm:constr type="w" for="ch" forName="backup2" refType="w" fact="-0.89"/>
                            <dgm:constr type="w" for="ch" forName="preLine2" refType="w" fact="0.11"/>
                            <dgm:constr type="w" for="ch" forName="desTx2" refType="w" fact="0.78"/>
                          </dgm:constrLst>
                        </dgm:else>
                      </dgm:choose>
                      <dgm:layoutNode name="anchor2" moveWith="desTx2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2" moveWith="desTx2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2" styleLbl="parChTrans1D1" moveWith="desTx2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2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59">
                        <dgm:if name="Name60" axis="root ch" ptType="all node" func="cnt" op="gte" val="3">
                          <dgm:layoutNode name="postLine2" styleLbl="parChTrans1D1" moveWith="desTx2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61"/>
                      </dgm:choose>
                    </dgm:layoutNode>
                  </dgm:forEach>
                  <dgm:choose name="Name62">
                    <dgm:if name="Name63" axis="root ch" ptType="all node" func="cnt" op="gte" val="3">
                      <dgm:forEach name="Name64" axis="self" ptType="parTrans">
                        <dgm:layoutNode name="Name65" styleLbl="parChTrans1D1">
                          <dgm:choose name="Name66">
                            <dgm:if name="Name67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3"/>
                                <dgm:param type="endSty" val="noArr"/>
                                <dgm:param type="dstNode" val="anchor2"/>
                              </dgm:alg>
                            </dgm:if>
                            <dgm:else name="Name68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3"/>
                                <dgm:param type="dstNode" val="anchor2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69"/>
                  </dgm:choose>
                </dgm:forEach>
              </dgm:layoutNode>
              <dgm:choose name="Name70">
                <dgm:if name="Name71" axis="root ch" ptType="all node" func="cnt" op="gte" val="3">
                  <dgm:layoutNode name="spPost2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72"/>
              </dgm:choose>
            </dgm:if>
            <dgm:else name="Name73"/>
          </dgm:choose>
        </dgm:if>
        <dgm:if name="Name74" axis="self" ptType="node" func="pos" op="equ" val="3">
          <dgm:layoutNode name="parTx3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75">
            <dgm:if name="Name76" axis="ch" ptType="node" func="cnt" op="gte" val="1">
              <dgm:layoutNode name="spPre3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3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3" refType="w" fact="0.77"/>
                  <dgm:constr type="w" for="ch" forName="top3" refType="w" refFor="ch" refForName="txAndLines3" fact="0.78"/>
                </dgm:constrLst>
                <dgm:forEach name="Name77" axis="ch">
                  <dgm:forEach name="Name78" axis="self" ptType="parTrans">
                    <dgm:layoutNode name="Name79" styleLbl="parChTrans1D1">
                      <dgm:choose name="Name80">
                        <dgm:if name="Name81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3"/>
                          </dgm:alg>
                        </dgm:if>
                        <dgm:else name="Name82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3"/>
                            <dgm:param type="dstNode" val="anchor3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83" axis="self" ptType="node">
                    <dgm:choose name="Name84">
                      <dgm:if name="Name85" axis="par ch" ptType="node node" func="cnt" op="equ" val="1">
                        <dgm:layoutNode name="top3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86"/>
                    </dgm:choose>
                    <dgm:layoutNode name="txAndLines3">
                      <dgm:choose name="Name87">
                        <dgm:if name="Name88" func="var" arg="dir" op="equ" val="norm">
                          <dgm:alg type="lin"/>
                        </dgm:if>
                        <dgm:else name="Name89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90">
                        <dgm:if name="Name91" axis="root ch" ptType="all node" func="cnt" op="gte" val="4">
                          <dgm:constrLst>
                            <dgm:constr type="w" for="ch" forName="anchor3" refType="w"/>
                            <dgm:constr type="w" for="ch" forName="backup3" refType="w" fact="-1"/>
                            <dgm:constr type="w" for="ch" forName="preLine3" refType="w" fact="0.11"/>
                            <dgm:constr type="w" for="ch" forName="desTx3" refType="w" fact="0.78"/>
                            <dgm:constr type="w" for="ch" forName="postLine3" refType="w" fact="0.11"/>
                          </dgm:constrLst>
                        </dgm:if>
                        <dgm:else name="Name92">
                          <dgm:constrLst>
                            <dgm:constr type="w" for="ch" forName="anchor3" refType="w" fact="0.89"/>
                            <dgm:constr type="w" for="ch" forName="backup3" refType="w" fact="-0.89"/>
                            <dgm:constr type="w" for="ch" forName="preLine3" refType="w" fact="0.11"/>
                            <dgm:constr type="w" for="ch" forName="desTx3" refType="w" fact="0.78"/>
                          </dgm:constrLst>
                        </dgm:else>
                      </dgm:choose>
                      <dgm:layoutNode name="anchor3" moveWith="desTx3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3" moveWith="desTx3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3" styleLbl="parChTrans1D1" moveWith="desTx3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3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93">
                        <dgm:if name="Name94" axis="root ch" ptType="all node" func="cnt" op="gte" val="4">
                          <dgm:layoutNode name="postLine3" styleLbl="parChTrans1D1" moveWith="desTx3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95"/>
                      </dgm:choose>
                    </dgm:layoutNode>
                  </dgm:forEach>
                  <dgm:choose name="Name96">
                    <dgm:if name="Name97" axis="root ch" ptType="all node" func="cnt" op="gte" val="4">
                      <dgm:forEach name="Name98" axis="self" ptType="parTrans">
                        <dgm:layoutNode name="Name99" styleLbl="parChTrans1D1">
                          <dgm:choose name="Name100">
                            <dgm:if name="Name101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4"/>
                                <dgm:param type="endSty" val="noArr"/>
                                <dgm:param type="dstNode" val="anchor3"/>
                              </dgm:alg>
                            </dgm:if>
                            <dgm:else name="Name102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4"/>
                                <dgm:param type="dstNode" val="anchor3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03"/>
                  </dgm:choose>
                </dgm:forEach>
              </dgm:layoutNode>
              <dgm:choose name="Name104">
                <dgm:if name="Name105" axis="root ch" ptType="all node" func="cnt" op="gte" val="4">
                  <dgm:layoutNode name="spPost3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06"/>
              </dgm:choose>
            </dgm:if>
            <dgm:else name="Name107"/>
          </dgm:choose>
        </dgm:if>
        <dgm:if name="Name108" axis="self" ptType="node" func="pos" op="equ" val="4">
          <dgm:layoutNode name="parTx4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09">
            <dgm:if name="Name110" axis="ch" ptType="node" func="cnt" op="gte" val="1">
              <dgm:layoutNode name="spPre4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4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4" refType="w" fact="0.77"/>
                  <dgm:constr type="w" for="ch" forName="top4" refType="w" refFor="ch" refForName="txAndLines4" fact="0.78"/>
                </dgm:constrLst>
                <dgm:forEach name="Name111" axis="ch">
                  <dgm:forEach name="Name112" axis="self" ptType="parTrans">
                    <dgm:layoutNode name="Name113" styleLbl="parChTrans1D1">
                      <dgm:choose name="Name114">
                        <dgm:if name="Name115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4"/>
                          </dgm:alg>
                        </dgm:if>
                        <dgm:else name="Name116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4"/>
                            <dgm:param type="dstNode" val="anchor4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17" axis="self" ptType="node">
                    <dgm:choose name="Name118">
                      <dgm:if name="Name119" axis="par ch" ptType="node node" func="cnt" op="equ" val="1">
                        <dgm:layoutNode name="top4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20"/>
                    </dgm:choose>
                    <dgm:layoutNode name="txAndLines4">
                      <dgm:choose name="Name121">
                        <dgm:if name="Name122" func="var" arg="dir" op="equ" val="norm">
                          <dgm:alg type="lin"/>
                        </dgm:if>
                        <dgm:else name="Name123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24">
                        <dgm:if name="Name125" axis="root ch" ptType="all node" func="cnt" op="gte" val="5">
                          <dgm:constrLst>
                            <dgm:constr type="w" for="ch" forName="anchor4" refType="w"/>
                            <dgm:constr type="w" for="ch" forName="backup4" refType="w" fact="-1"/>
                            <dgm:constr type="w" for="ch" forName="preLine4" refType="w" fact="0.11"/>
                            <dgm:constr type="w" for="ch" forName="desTx4" refType="w" fact="0.78"/>
                            <dgm:constr type="w" for="ch" forName="postLine4" refType="w" fact="0.11"/>
                          </dgm:constrLst>
                        </dgm:if>
                        <dgm:else name="Name126">
                          <dgm:constrLst>
                            <dgm:constr type="w" for="ch" forName="anchor4" refType="w" fact="0.89"/>
                            <dgm:constr type="w" for="ch" forName="backup4" refType="w" fact="-0.89"/>
                            <dgm:constr type="w" for="ch" forName="preLine4" refType="w" fact="0.11"/>
                            <dgm:constr type="w" for="ch" forName="desTx4" refType="w" fact="0.78"/>
                          </dgm:constrLst>
                        </dgm:else>
                      </dgm:choose>
                      <dgm:layoutNode name="anchor4" moveWith="desTx4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4" moveWith="desTx4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4" styleLbl="parChTrans1D1" moveWith="desTx4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4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27">
                        <dgm:if name="Name128" axis="root ch" ptType="all node" func="cnt" op="gte" val="5">
                          <dgm:layoutNode name="postLine4" styleLbl="parChTrans1D1" moveWith="desTx4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29"/>
                      </dgm:choose>
                    </dgm:layoutNode>
                  </dgm:forEach>
                  <dgm:choose name="Name130">
                    <dgm:if name="Name131" axis="root ch" ptType="all node" func="cnt" op="gte" val="5">
                      <dgm:forEach name="Name132" axis="self" ptType="parTrans">
                        <dgm:layoutNode name="Name133" styleLbl="parChTrans1D1">
                          <dgm:choose name="Name134">
                            <dgm:if name="Name135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5"/>
                                <dgm:param type="endSty" val="noArr"/>
                                <dgm:param type="dstNode" val="anchor4"/>
                              </dgm:alg>
                            </dgm:if>
                            <dgm:else name="Name136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5"/>
                                <dgm:param type="dstNode" val="anchor4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37"/>
                  </dgm:choose>
                </dgm:forEach>
              </dgm:layoutNode>
              <dgm:choose name="Name138">
                <dgm:if name="Name139" axis="root ch" ptType="all node" func="cnt" op="gte" val="5">
                  <dgm:layoutNode name="spPost4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40"/>
              </dgm:choose>
            </dgm:if>
            <dgm:else name="Name141"/>
          </dgm:choose>
        </dgm:if>
        <dgm:if name="Name142" axis="self" ptType="node" func="pos" op="equ" val="5">
          <dgm:layoutNode name="parTx5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43">
            <dgm:if name="Name144" axis="ch" ptType="node" func="cnt" op="gte" val="1">
              <dgm:layoutNode name="spPre5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5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5" refType="w" fact="0.77"/>
                  <dgm:constr type="w" for="ch" forName="top5" refType="w" refFor="ch" refForName="txAndLines5" fact="0.78"/>
                </dgm:constrLst>
                <dgm:forEach name="Name145" axis="ch">
                  <dgm:forEach name="Name146" axis="self" ptType="parTrans">
                    <dgm:layoutNode name="Name147" styleLbl="parChTrans1D1">
                      <dgm:choose name="Name148">
                        <dgm:if name="Name149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5"/>
                          </dgm:alg>
                        </dgm:if>
                        <dgm:else name="Name150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5"/>
                            <dgm:param type="dstNode" val="anchor5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51" axis="self" ptType="node">
                    <dgm:choose name="Name152">
                      <dgm:if name="Name153" axis="par ch" ptType="node node" func="cnt" op="equ" val="1">
                        <dgm:layoutNode name="top5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54"/>
                    </dgm:choose>
                    <dgm:layoutNode name="txAndLines5">
                      <dgm:choose name="Name155">
                        <dgm:if name="Name156" func="var" arg="dir" op="equ" val="norm">
                          <dgm:alg type="lin"/>
                        </dgm:if>
                        <dgm:else name="Name157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58">
                        <dgm:if name="Name159" axis="root ch" ptType="all node" func="cnt" op="gte" val="6">
                          <dgm:constrLst>
                            <dgm:constr type="w" for="ch" forName="anchor5" refType="w"/>
                            <dgm:constr type="w" for="ch" forName="backup5" refType="w" fact="-1"/>
                            <dgm:constr type="w" for="ch" forName="preLine5" refType="w" fact="0.11"/>
                            <dgm:constr type="w" for="ch" forName="desTx5" refType="w" fact="0.78"/>
                            <dgm:constr type="w" for="ch" forName="postLine5" refType="w" fact="0.11"/>
                          </dgm:constrLst>
                        </dgm:if>
                        <dgm:else name="Name160">
                          <dgm:constrLst>
                            <dgm:constr type="w" for="ch" forName="anchor5" refType="w" fact="0.89"/>
                            <dgm:constr type="w" for="ch" forName="backup5" refType="w" fact="-0.89"/>
                            <dgm:constr type="w" for="ch" forName="preLine5" refType="w" fact="0.11"/>
                            <dgm:constr type="w" for="ch" forName="desTx5" refType="w" fact="0.78"/>
                          </dgm:constrLst>
                        </dgm:else>
                      </dgm:choose>
                      <dgm:layoutNode name="anchor5" moveWith="desTx5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5" moveWith="desTx5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5" styleLbl="parChTrans1D1" moveWith="desTx5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5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61">
                        <dgm:if name="Name162" axis="root ch" ptType="all node" func="cnt" op="gte" val="6">
                          <dgm:layoutNode name="postLine5" styleLbl="parChTrans1D1" moveWith="desTx5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63"/>
                      </dgm:choose>
                    </dgm:layoutNode>
                  </dgm:forEach>
                  <dgm:choose name="Name164">
                    <dgm:if name="Name165" axis="root ch" ptType="all node" func="cnt" op="gte" val="6">
                      <dgm:forEach name="Name166" axis="self" ptType="parTrans">
                        <dgm:layoutNode name="Name167" styleLbl="parChTrans1D1">
                          <dgm:choose name="Name168">
                            <dgm:if name="Name169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6"/>
                                <dgm:param type="endSty" val="noArr"/>
                                <dgm:param type="dstNode" val="anchor5"/>
                              </dgm:alg>
                            </dgm:if>
                            <dgm:else name="Name170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6"/>
                                <dgm:param type="dstNode" val="anchor5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71"/>
                  </dgm:choose>
                </dgm:forEach>
              </dgm:layoutNode>
              <dgm:choose name="Name172">
                <dgm:if name="Name173" axis="root ch" ptType="all node" func="cnt" op="gte" val="6">
                  <dgm:layoutNode name="spPost5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74"/>
              </dgm:choose>
            </dgm:if>
            <dgm:else name="Name175"/>
          </dgm:choose>
        </dgm:if>
        <dgm:if name="Name176" axis="self" ptType="node" func="pos" op="equ" val="6">
          <dgm:layoutNode name="parTx6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77">
            <dgm:if name="Name178" axis="ch" ptType="node" func="cnt" op="gte" val="1">
              <dgm:layoutNode name="spPre6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6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6" refType="w" fact="0.77"/>
                  <dgm:constr type="w" for="ch" forName="top6" refType="w" refFor="ch" refForName="txAndLines6" fact="0.78"/>
                </dgm:constrLst>
                <dgm:forEach name="Name179" axis="ch">
                  <dgm:forEach name="Name180" axis="self" ptType="parTrans">
                    <dgm:layoutNode name="Name181" styleLbl="parChTrans1D1">
                      <dgm:choose name="Name182">
                        <dgm:if name="Name183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6"/>
                          </dgm:alg>
                        </dgm:if>
                        <dgm:else name="Name184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6"/>
                            <dgm:param type="dstNode" val="anchor6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85" axis="self" ptType="node">
                    <dgm:choose name="Name186">
                      <dgm:if name="Name187" axis="par ch" ptType="node node" func="cnt" op="equ" val="1">
                        <dgm:layoutNode name="top6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88"/>
                    </dgm:choose>
                    <dgm:layoutNode name="txAndLines6">
                      <dgm:choose name="Name189">
                        <dgm:if name="Name190" func="var" arg="dir" op="equ" val="norm">
                          <dgm:alg type="lin"/>
                        </dgm:if>
                        <dgm:else name="Name191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92">
                        <dgm:if name="Name193" axis="root ch" ptType="all node" func="cnt" op="gte" val="7">
                          <dgm:constrLst>
                            <dgm:constr type="w" for="ch" forName="anchor6" refType="w"/>
                            <dgm:constr type="w" for="ch" forName="backup6" refType="w" fact="-1"/>
                            <dgm:constr type="w" for="ch" forName="preLine6" refType="w" fact="0.11"/>
                            <dgm:constr type="w" for="ch" forName="desTx6" refType="w" fact="0.78"/>
                            <dgm:constr type="w" for="ch" forName="postLine6" refType="w" fact="0.11"/>
                          </dgm:constrLst>
                        </dgm:if>
                        <dgm:else name="Name194">
                          <dgm:constrLst>
                            <dgm:constr type="w" for="ch" forName="anchor6" refType="w" fact="0.89"/>
                            <dgm:constr type="w" for="ch" forName="backup6" refType="w" fact="-0.89"/>
                            <dgm:constr type="w" for="ch" forName="preLine6" refType="w" fact="0.11"/>
                            <dgm:constr type="w" for="ch" forName="desTx6" refType="w" fact="0.78"/>
                          </dgm:constrLst>
                        </dgm:else>
                      </dgm:choose>
                      <dgm:layoutNode name="anchor6" moveWith="desTx6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6" moveWith="desTx6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6" styleLbl="parChTrans1D1" moveWith="desTx6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6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95">
                        <dgm:if name="Name196" axis="root ch" ptType="all node" func="cnt" op="gte" val="7">
                          <dgm:layoutNode name="postLine6" styleLbl="parChTrans1D1" moveWith="desTx6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97"/>
                      </dgm:choose>
                    </dgm:layoutNode>
                  </dgm:forEach>
                  <dgm:choose name="Name198">
                    <dgm:if name="Name199" axis="root ch" ptType="all node" func="cnt" op="gte" val="7">
                      <dgm:forEach name="Name200" axis="self" ptType="parTrans">
                        <dgm:layoutNode name="Name201" styleLbl="parChTrans1D1">
                          <dgm:choose name="Name202">
                            <dgm:if name="Name203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7"/>
                                <dgm:param type="endSty" val="noArr"/>
                                <dgm:param type="dstNode" val="anchor6"/>
                              </dgm:alg>
                            </dgm:if>
                            <dgm:else name="Name204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7"/>
                                <dgm:param type="dstNode" val="anchor6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205"/>
                  </dgm:choose>
                </dgm:forEach>
              </dgm:layoutNode>
              <dgm:choose name="Name206">
                <dgm:if name="Name207" axis="root ch" ptType="all node" func="cnt" op="gte" val="7">
                  <dgm:layoutNode name="spPost6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208"/>
              </dgm:choose>
            </dgm:if>
            <dgm:else name="Name209"/>
          </dgm:choose>
        </dgm:if>
        <dgm:if name="Name210" axis="self" ptType="node" func="pos" op="equ" val="7">
          <dgm:layoutNode name="parTx7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211">
            <dgm:if name="Name212" axis="ch" ptType="node" func="cnt" op="gte" val="1">
              <dgm:layoutNode name="spPre7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7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7" refType="w" fact="0.77"/>
                  <dgm:constr type="w" for="ch" forName="top7" refType="w" refFor="ch" refForName="txAndLines7" fact="0.78"/>
                </dgm:constrLst>
                <dgm:forEach name="Name213" axis="ch">
                  <dgm:forEach name="Name214" axis="self" ptType="parTrans">
                    <dgm:layoutNode name="Name215" styleLbl="parChTrans1D1">
                      <dgm:choose name="Name216">
                        <dgm:if name="Name217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7"/>
                          </dgm:alg>
                        </dgm:if>
                        <dgm:else name="Name218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7"/>
                            <dgm:param type="dstNode" val="anchor7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219" axis="self" ptType="node">
                    <dgm:choose name="Name220">
                      <dgm:if name="Name221" axis="par ch" ptType="node node" func="cnt" op="equ" val="1">
                        <dgm:layoutNode name="top7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222"/>
                    </dgm:choose>
                    <dgm:layoutNode name="txAndLines7">
                      <dgm:choose name="Name223">
                        <dgm:if name="Name224" func="var" arg="dir" op="equ" val="norm">
                          <dgm:alg type="lin"/>
                        </dgm:if>
                        <dgm:else name="Name225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>
                        <dgm:constr type="w" for="ch" forName="anchor7" refType="w" fact="0.89"/>
                        <dgm:constr type="w" for="ch" forName="backup7" refType="w" fact="-0.89"/>
                        <dgm:constr type="w" for="ch" forName="preLine7" refType="w" fact="0.11"/>
                        <dgm:constr type="w" for="ch" forName="desTx7" refType="w" fact="0.78"/>
                      </dgm:constrLst>
                      <dgm:layoutNode name="anchor7" moveWith="desTx7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7" moveWith="desTx7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7" styleLbl="parChTrans1D1" moveWith="desTx7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7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</dgm:layoutNode>
                  </dgm:forEach>
                </dgm:forEach>
              </dgm:layoutNode>
            </dgm:if>
            <dgm:else name="Name226"/>
          </dgm:choose>
        </dgm:if>
        <dgm:else name="Name227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x-non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73261BF4-8B2C-784B-9959-B59A059012C3}" type="datetimeFigureOut">
              <a:rPr lang="x-none" smtClean="0"/>
              <a:t>05.02.2026</a:t>
            </a:fld>
            <a:endParaRPr lang="x-non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endParaRPr lang="x-non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 vert="horz" lIns="99075" tIns="49538" rIns="99075" bIns="49538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992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6C748903-8EB5-294E-A216-6B54B0368783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7316809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ложк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8" descr="A blue circle with white text&#10;&#10;Description automatically generated with low confidence">
            <a:extLst>
              <a:ext uri="{FF2B5EF4-FFF2-40B4-BE49-F238E27FC236}">
                <a16:creationId xmlns:a16="http://schemas.microsoft.com/office/drawing/2014/main" id="{BA292C80-0DA8-194A-9A66-279048FA2A5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3859" y="962173"/>
            <a:ext cx="886499" cy="886499"/>
          </a:xfrm>
          <a:prstGeom prst="rect">
            <a:avLst/>
          </a:prstGeom>
        </p:spPr>
      </p:pic>
      <p:cxnSp>
        <p:nvCxnSpPr>
          <p:cNvPr id="11" name="Straight Connector 48">
            <a:extLst>
              <a:ext uri="{FF2B5EF4-FFF2-40B4-BE49-F238E27FC236}">
                <a16:creationId xmlns:a16="http://schemas.microsoft.com/office/drawing/2014/main" id="{313EF906-5BAC-0141-A198-076E155DF9E2}"/>
              </a:ext>
            </a:extLst>
          </p:cNvPr>
          <p:cNvCxnSpPr>
            <a:cxnSpLocks/>
          </p:cNvCxnSpPr>
          <p:nvPr userDrawn="1"/>
        </p:nvCxnSpPr>
        <p:spPr>
          <a:xfrm>
            <a:off x="6090212" y="985336"/>
            <a:ext cx="0" cy="840173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50">
            <a:extLst>
              <a:ext uri="{FF2B5EF4-FFF2-40B4-BE49-F238E27FC236}">
                <a16:creationId xmlns:a16="http://schemas.microsoft.com/office/drawing/2014/main" id="{61206A97-26F2-E646-8775-9928FEF465B5}"/>
              </a:ext>
            </a:extLst>
          </p:cNvPr>
          <p:cNvCxnSpPr>
            <a:cxnSpLocks/>
          </p:cNvCxnSpPr>
          <p:nvPr userDrawn="1"/>
        </p:nvCxnSpPr>
        <p:spPr>
          <a:xfrm>
            <a:off x="8642581" y="985336"/>
            <a:ext cx="0" cy="840173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51">
            <a:extLst>
              <a:ext uri="{FF2B5EF4-FFF2-40B4-BE49-F238E27FC236}">
                <a16:creationId xmlns:a16="http://schemas.microsoft.com/office/drawing/2014/main" id="{28E0E5F6-C1CA-9B41-B1DB-6E4FB509084D}"/>
              </a:ext>
            </a:extLst>
          </p:cNvPr>
          <p:cNvCxnSpPr>
            <a:cxnSpLocks/>
          </p:cNvCxnSpPr>
          <p:nvPr userDrawn="1"/>
        </p:nvCxnSpPr>
        <p:spPr>
          <a:xfrm>
            <a:off x="11179047" y="985336"/>
            <a:ext cx="0" cy="840173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Заголовок 15">
            <a:extLst>
              <a:ext uri="{FF2B5EF4-FFF2-40B4-BE49-F238E27FC236}">
                <a16:creationId xmlns:a16="http://schemas.microsoft.com/office/drawing/2014/main" id="{6007C52F-2E27-E24A-B9DC-AAAB052DBD5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7967" y="2404670"/>
            <a:ext cx="7634059" cy="1978323"/>
          </a:xfrm>
        </p:spPr>
        <p:txBody>
          <a:bodyPr lIns="0" tIns="0" rIns="0" bIns="0" anchor="t">
            <a:normAutofit/>
          </a:bodyPr>
          <a:lstStyle>
            <a:lvl1pPr>
              <a:lnSpc>
                <a:spcPct val="100000"/>
              </a:lnSpc>
              <a:defRPr sz="4300" b="0" i="0" baseline="0">
                <a:solidFill>
                  <a:srgbClr val="0E2D69"/>
                </a:solidFill>
                <a:latin typeface="HSE Sans" panose="02000000000000000000" pitchFamily="2" charset="0"/>
              </a:defRPr>
            </a:lvl1pPr>
          </a:lstStyle>
          <a:p>
            <a:r>
              <a:rPr lang="ru-RU" sz="4400" dirty="0">
                <a:solidFill>
                  <a:srgbClr val="102D69"/>
                </a:solidFill>
                <a:latin typeface="HSE Sans" panose="02000000000000000000" pitchFamily="2" charset="0"/>
              </a:rPr>
              <a:t>Название презентации</a:t>
            </a:r>
            <a:br>
              <a:rPr lang="ru-RU" sz="4400" dirty="0">
                <a:solidFill>
                  <a:srgbClr val="102D69"/>
                </a:solidFill>
                <a:latin typeface="HSE Sans" panose="02000000000000000000" pitchFamily="2" charset="0"/>
              </a:rPr>
            </a:br>
            <a:r>
              <a:rPr lang="ru-RU" sz="4400" dirty="0">
                <a:solidFill>
                  <a:srgbClr val="102D69"/>
                </a:solidFill>
                <a:latin typeface="HSE Sans" panose="02000000000000000000" pitchFamily="2" charset="0"/>
              </a:rPr>
              <a:t>может быть набрано в две </a:t>
            </a:r>
            <a:br>
              <a:rPr lang="ru-RU" sz="4400" dirty="0">
                <a:solidFill>
                  <a:srgbClr val="102D69"/>
                </a:solidFill>
                <a:latin typeface="HSE Sans" panose="02000000000000000000" pitchFamily="2" charset="0"/>
              </a:rPr>
            </a:br>
            <a:r>
              <a:rPr lang="ru-RU" sz="4400" dirty="0">
                <a:solidFill>
                  <a:srgbClr val="102D69"/>
                </a:solidFill>
                <a:latin typeface="HSE Sans" panose="02000000000000000000" pitchFamily="2" charset="0"/>
              </a:rPr>
              <a:t>или три строки (43 </a:t>
            </a:r>
            <a:r>
              <a:rPr lang="en-GB" sz="4400" dirty="0" err="1">
                <a:solidFill>
                  <a:srgbClr val="102D69"/>
                </a:solidFill>
                <a:latin typeface="HSE Sans" panose="02000000000000000000" pitchFamily="2" charset="0"/>
              </a:rPr>
              <a:t>pt</a:t>
            </a:r>
            <a:r>
              <a:rPr lang="en-GB" sz="4400" dirty="0">
                <a:solidFill>
                  <a:srgbClr val="102D69"/>
                </a:solidFill>
                <a:latin typeface="HSE Sans" panose="02000000000000000000" pitchFamily="2" charset="0"/>
              </a:rPr>
              <a:t>)</a:t>
            </a:r>
            <a:endParaRPr lang="ru-RU" sz="4400" dirty="0">
              <a:solidFill>
                <a:srgbClr val="102D69"/>
              </a:solidFill>
              <a:latin typeface="HSE Sans" panose="02000000000000000000" pitchFamily="2" charset="0"/>
            </a:endParaRPr>
          </a:p>
        </p:txBody>
      </p:sp>
      <p:sp>
        <p:nvSpPr>
          <p:cNvPr id="20" name="Текст 19">
            <a:extLst>
              <a:ext uri="{FF2B5EF4-FFF2-40B4-BE49-F238E27FC236}">
                <a16:creationId xmlns:a16="http://schemas.microsoft.com/office/drawing/2014/main" id="{18109844-C2E7-354F-9C01-8834E4DCE37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074947" y="1187841"/>
            <a:ext cx="3848717" cy="435163"/>
          </a:xfrm>
        </p:spPr>
        <p:txBody>
          <a:bodyPr lIns="0" tIns="0" rIns="0" bIns="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 b="0" i="0">
                <a:latin typeface="HSE Sans" panose="02000000000000000000" pitchFamily="2" charset="0"/>
              </a:defRPr>
            </a:lvl1pPr>
            <a:lvl2pPr marL="457200" indent="0" algn="l">
              <a:buNone/>
              <a:defRPr sz="1600" b="0" i="0">
                <a:latin typeface="HSE Sans" panose="02000000000000000000" pitchFamily="2" charset="0"/>
              </a:defRPr>
            </a:lvl2pPr>
            <a:lvl3pPr marL="914400" indent="0" algn="l">
              <a:buNone/>
              <a:defRPr sz="1600" b="0" i="0">
                <a:latin typeface="HSE Sans" panose="02000000000000000000" pitchFamily="2" charset="0"/>
              </a:defRPr>
            </a:lvl3pPr>
            <a:lvl4pPr marL="1371600" indent="0" algn="l">
              <a:buNone/>
              <a:defRPr sz="1600" b="0" i="0">
                <a:latin typeface="HSE Sans" panose="02000000000000000000" pitchFamily="2" charset="0"/>
              </a:defRPr>
            </a:lvl4pPr>
            <a:lvl5pPr marL="1828800" indent="0" algn="l">
              <a:buNone/>
              <a:defRPr sz="1600" b="0" i="0">
                <a:latin typeface="HSE Sans" panose="02000000000000000000" pitchFamily="2" charset="0"/>
              </a:defRPr>
            </a:lvl5pPr>
          </a:lstStyle>
          <a:p>
            <a:r>
              <a:rPr lang="ru-RU" dirty="0">
                <a:latin typeface="HSE Sans" panose="02000000000000000000" pitchFamily="2" charset="0"/>
              </a:rPr>
              <a:t>Название факультета</a:t>
            </a:r>
            <a:br>
              <a:rPr lang="ru-RU" dirty="0">
                <a:latin typeface="HSE Sans" panose="02000000000000000000" pitchFamily="2" charset="0"/>
              </a:rPr>
            </a:br>
            <a:r>
              <a:rPr lang="ru-RU" dirty="0">
                <a:latin typeface="HSE Sans" panose="02000000000000000000" pitchFamily="2" charset="0"/>
              </a:rPr>
              <a:t>в две строки</a:t>
            </a:r>
            <a:r>
              <a:rPr lang="en-GB" dirty="0">
                <a:latin typeface="HSE Sans" panose="02000000000000000000" pitchFamily="2" charset="0"/>
              </a:rPr>
              <a:t> (16 </a:t>
            </a:r>
            <a:r>
              <a:rPr lang="en-GB" dirty="0" err="1">
                <a:latin typeface="HSE Sans" panose="02000000000000000000" pitchFamily="2" charset="0"/>
              </a:rPr>
              <a:t>pt</a:t>
            </a:r>
            <a:r>
              <a:rPr lang="en-GB" dirty="0">
                <a:latin typeface="HSE Sans" panose="02000000000000000000" pitchFamily="2" charset="0"/>
              </a:rPr>
              <a:t>)</a:t>
            </a:r>
            <a:endParaRPr lang="ru-RU" dirty="0">
              <a:latin typeface="HSE Sans" panose="02000000000000000000" pitchFamily="2" charset="0"/>
            </a:endParaRPr>
          </a:p>
        </p:txBody>
      </p:sp>
      <p:sp>
        <p:nvSpPr>
          <p:cNvPr id="25" name="Текст 24">
            <a:extLst>
              <a:ext uri="{FF2B5EF4-FFF2-40B4-BE49-F238E27FC236}">
                <a16:creationId xmlns:a16="http://schemas.microsoft.com/office/drawing/2014/main" id="{40A04329-C800-BB42-BFE0-7E3C68848D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59420" y="1173829"/>
            <a:ext cx="2278063" cy="463186"/>
          </a:xfrm>
        </p:spPr>
        <p:txBody>
          <a:bodyPr lIns="0" tIns="0" rIns="0" bIns="0" anchor="t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1200" dirty="0">
                <a:latin typeface="HSE Sans" panose="02000000000000000000" pitchFamily="2" charset="0"/>
              </a:rPr>
              <a:t>Название подразделения</a:t>
            </a:r>
            <a:br>
              <a:rPr lang="ru-RU" sz="1200" dirty="0">
                <a:latin typeface="HSE Sans" panose="02000000000000000000" pitchFamily="2" charset="0"/>
              </a:rPr>
            </a:br>
            <a:r>
              <a:rPr lang="ru-RU" sz="1200" dirty="0">
                <a:latin typeface="HSE Sans" panose="02000000000000000000" pitchFamily="2" charset="0"/>
              </a:rPr>
              <a:t>в две или три строки</a:t>
            </a:r>
            <a:r>
              <a:rPr lang="en-GB" sz="1200" dirty="0">
                <a:latin typeface="HSE Sans" panose="02000000000000000000" pitchFamily="2" charset="0"/>
              </a:rPr>
              <a:t> (12pt)</a:t>
            </a:r>
            <a:endParaRPr lang="ru-RU" sz="1200" dirty="0">
              <a:latin typeface="HSE Sans" panose="02000000000000000000" pitchFamily="2" charset="0"/>
            </a:endParaRPr>
          </a:p>
        </p:txBody>
      </p:sp>
      <p:sp>
        <p:nvSpPr>
          <p:cNvPr id="27" name="Текст 26">
            <a:extLst>
              <a:ext uri="{FF2B5EF4-FFF2-40B4-BE49-F238E27FC236}">
                <a16:creationId xmlns:a16="http://schemas.microsoft.com/office/drawing/2014/main" id="{98337931-3EC2-F348-99EA-860F4FFDC188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8786720" y="1173829"/>
            <a:ext cx="2217738" cy="463186"/>
          </a:xfrm>
        </p:spPr>
        <p:txBody>
          <a:bodyPr lIns="0" tIns="0" rIns="0" bIns="0" anchor="t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1200" dirty="0">
                <a:latin typeface="HSE Sans" panose="02000000000000000000" pitchFamily="2" charset="0"/>
              </a:rPr>
              <a:t>Москва</a:t>
            </a:r>
            <a:br>
              <a:rPr lang="ru-RU" sz="1200" dirty="0">
                <a:latin typeface="HSE Sans" panose="02000000000000000000" pitchFamily="2" charset="0"/>
              </a:rPr>
            </a:br>
            <a:r>
              <a:rPr lang="ru-RU" sz="1200" dirty="0">
                <a:latin typeface="HSE Sans" panose="02000000000000000000" pitchFamily="2" charset="0"/>
              </a:rPr>
              <a:t>2022</a:t>
            </a:r>
            <a:r>
              <a:rPr lang="en-GB" sz="1200" dirty="0">
                <a:latin typeface="HSE Sans" panose="02000000000000000000" pitchFamily="2" charset="0"/>
              </a:rPr>
              <a:t> (12pt)</a:t>
            </a:r>
            <a:endParaRPr lang="ru-RU" sz="1200" dirty="0">
              <a:latin typeface="HSE Sans" panose="02000000000000000000" pitchFamily="2" charset="0"/>
            </a:endParaRPr>
          </a:p>
        </p:txBody>
      </p:sp>
      <p:sp>
        <p:nvSpPr>
          <p:cNvPr id="29" name="Текст 28">
            <a:extLst>
              <a:ext uri="{FF2B5EF4-FFF2-40B4-BE49-F238E27FC236}">
                <a16:creationId xmlns:a16="http://schemas.microsoft.com/office/drawing/2014/main" id="{EEA7A79B-D410-B44F-BF32-C3EAEFC20A6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27967" y="4824914"/>
            <a:ext cx="7625267" cy="652860"/>
          </a:xfrm>
        </p:spPr>
        <p:txBody>
          <a:bodyPr lIns="0" tIns="0" rIns="0" bIns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1600" dirty="0">
                <a:latin typeface="HSE Sans" panose="02000000000000000000" pitchFamily="2" charset="0"/>
              </a:rPr>
              <a:t>Если нужно больше места, то используйте подзаголовок</a:t>
            </a:r>
            <a:r>
              <a:rPr lang="en-GB" sz="1600" dirty="0">
                <a:latin typeface="HSE Sans" panose="02000000000000000000" pitchFamily="2" charset="0"/>
              </a:rPr>
              <a:t> (16 </a:t>
            </a:r>
            <a:r>
              <a:rPr lang="en-GB" sz="1600" dirty="0" err="1">
                <a:latin typeface="HSE Sans" panose="02000000000000000000" pitchFamily="2" charset="0"/>
              </a:rPr>
              <a:t>pt</a:t>
            </a:r>
            <a:r>
              <a:rPr lang="en-GB" sz="1600" dirty="0">
                <a:latin typeface="HSE Sans" panose="02000000000000000000" pitchFamily="2" charset="0"/>
              </a:rPr>
              <a:t>)</a:t>
            </a:r>
            <a:endParaRPr lang="ru-RU" sz="1600" dirty="0">
              <a:latin typeface="HSE Sans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289591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цве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Icon&#10;&#10;Description automatically generated">
            <a:extLst>
              <a:ext uri="{FF2B5EF4-FFF2-40B4-BE49-F238E27FC236}">
                <a16:creationId xmlns:a16="http://schemas.microsoft.com/office/drawing/2014/main" id="{9328428E-0D3D-6E4B-BAC0-3F63BAF7DB7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17199" y="464363"/>
            <a:ext cx="448276" cy="448276"/>
          </a:xfrm>
          <a:prstGeom prst="rect">
            <a:avLst/>
          </a:prstGeom>
        </p:spPr>
      </p:pic>
      <p:cxnSp>
        <p:nvCxnSpPr>
          <p:cNvPr id="8" name="Straight Connector 19">
            <a:extLst>
              <a:ext uri="{FF2B5EF4-FFF2-40B4-BE49-F238E27FC236}">
                <a16:creationId xmlns:a16="http://schemas.microsoft.com/office/drawing/2014/main" id="{86CF47C6-D972-9E44-A717-6848F3489399}"/>
              </a:ext>
            </a:extLst>
          </p:cNvPr>
          <p:cNvCxnSpPr>
            <a:cxnSpLocks/>
          </p:cNvCxnSpPr>
          <p:nvPr userDrawn="1"/>
        </p:nvCxnSpPr>
        <p:spPr>
          <a:xfrm>
            <a:off x="3298686" y="464363"/>
            <a:ext cx="0" cy="586260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21">
            <a:extLst>
              <a:ext uri="{FF2B5EF4-FFF2-40B4-BE49-F238E27FC236}">
                <a16:creationId xmlns:a16="http://schemas.microsoft.com/office/drawing/2014/main" id="{412FEF63-77C0-7C4A-B9BE-4BC0EEEEB78C}"/>
              </a:ext>
            </a:extLst>
          </p:cNvPr>
          <p:cNvCxnSpPr>
            <a:cxnSpLocks/>
          </p:cNvCxnSpPr>
          <p:nvPr userDrawn="1"/>
        </p:nvCxnSpPr>
        <p:spPr>
          <a:xfrm>
            <a:off x="6099416" y="464363"/>
            <a:ext cx="0" cy="586260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25">
            <a:extLst>
              <a:ext uri="{FF2B5EF4-FFF2-40B4-BE49-F238E27FC236}">
                <a16:creationId xmlns:a16="http://schemas.microsoft.com/office/drawing/2014/main" id="{C4F550E9-E979-284D-B65F-44E092DD9D02}"/>
              </a:ext>
            </a:extLst>
          </p:cNvPr>
          <p:cNvCxnSpPr>
            <a:cxnSpLocks/>
          </p:cNvCxnSpPr>
          <p:nvPr userDrawn="1"/>
        </p:nvCxnSpPr>
        <p:spPr>
          <a:xfrm>
            <a:off x="10277081" y="464363"/>
            <a:ext cx="0" cy="586260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3A39D099-B515-F343-BF7A-A95468DA3860}"/>
              </a:ext>
            </a:extLst>
          </p:cNvPr>
          <p:cNvSpPr txBox="1"/>
          <p:nvPr userDrawn="1"/>
        </p:nvSpPr>
        <p:spPr>
          <a:xfrm>
            <a:off x="10410201" y="532278"/>
            <a:ext cx="671977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fld id="{32AF94B5-93D7-5247-B727-C7089232F508}" type="slidenum">
              <a:rPr lang="ru-RU" sz="2000" smtClean="0">
                <a:solidFill>
                  <a:srgbClr val="102D69"/>
                </a:solidFill>
                <a:latin typeface="HSE Sans" panose="02000000000000000000" pitchFamily="2" charset="0"/>
              </a:rPr>
              <a:t>‹#›</a:t>
            </a:fld>
            <a:endParaRPr lang="ru-RU" sz="2000" dirty="0">
              <a:solidFill>
                <a:srgbClr val="102D69"/>
              </a:solidFill>
              <a:latin typeface="HSE Sans" panose="02000000000000000000" pitchFamily="2" charset="0"/>
            </a:endParaRPr>
          </a:p>
        </p:txBody>
      </p:sp>
      <p:cxnSp>
        <p:nvCxnSpPr>
          <p:cNvPr id="12" name="Straight Connector 59">
            <a:extLst>
              <a:ext uri="{FF2B5EF4-FFF2-40B4-BE49-F238E27FC236}">
                <a16:creationId xmlns:a16="http://schemas.microsoft.com/office/drawing/2014/main" id="{396B1F99-9711-C64F-A7C9-4F1D89E7F11D}"/>
              </a:ext>
            </a:extLst>
          </p:cNvPr>
          <p:cNvCxnSpPr>
            <a:cxnSpLocks/>
          </p:cNvCxnSpPr>
          <p:nvPr userDrawn="1"/>
        </p:nvCxnSpPr>
        <p:spPr>
          <a:xfrm>
            <a:off x="11643868" y="464363"/>
            <a:ext cx="0" cy="586260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Текст 37">
            <a:extLst>
              <a:ext uri="{FF2B5EF4-FFF2-40B4-BE49-F238E27FC236}">
                <a16:creationId xmlns:a16="http://schemas.microsoft.com/office/drawing/2014/main" id="{9C21DFE9-C3B2-C54E-9275-7776355F73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43689" y="540904"/>
            <a:ext cx="1901825" cy="415925"/>
          </a:xfrm>
        </p:spPr>
        <p:txBody>
          <a:bodyPr lIns="0" tIns="0" rIns="0" bIns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00" b="0" i="0">
                <a:latin typeface="HSE Sans" panose="02000000000000000000" pitchFamily="2" charset="0"/>
              </a:defRPr>
            </a:lvl1pPr>
            <a:lvl2pPr marL="457200" indent="0">
              <a:lnSpc>
                <a:spcPct val="100000"/>
              </a:lnSpc>
              <a:buNone/>
              <a:defRPr sz="1000" b="0" i="0">
                <a:latin typeface="HSE Sans" panose="02000000000000000000" pitchFamily="2" charset="0"/>
              </a:defRPr>
            </a:lvl2pPr>
            <a:lvl3pPr marL="914400" indent="0">
              <a:lnSpc>
                <a:spcPct val="100000"/>
              </a:lnSpc>
              <a:buNone/>
              <a:defRPr sz="1000" b="0" i="0">
                <a:latin typeface="HSE Sans" panose="02000000000000000000" pitchFamily="2" charset="0"/>
              </a:defRPr>
            </a:lvl3pPr>
            <a:lvl4pPr marL="1371600" indent="0">
              <a:lnSpc>
                <a:spcPct val="100000"/>
              </a:lnSpc>
              <a:buNone/>
              <a:defRPr sz="1000" b="0" i="0">
                <a:latin typeface="HSE Sans" panose="02000000000000000000" pitchFamily="2" charset="0"/>
              </a:defRPr>
            </a:lvl4pPr>
            <a:lvl5pPr marL="1828800" indent="0">
              <a:lnSpc>
                <a:spcPct val="100000"/>
              </a:lnSpc>
              <a:buNone/>
              <a:defRPr sz="1000" b="0" i="0">
                <a:latin typeface="HSE Sans" panose="02000000000000000000" pitchFamily="2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1000" dirty="0">
                <a:latin typeface="HSE Sans" panose="02000000000000000000" pitchFamily="2" charset="0"/>
              </a:rPr>
              <a:t>Название подразделения</a:t>
            </a:r>
            <a:br>
              <a:rPr lang="ru-RU" sz="1000" dirty="0">
                <a:latin typeface="HSE Sans" panose="02000000000000000000" pitchFamily="2" charset="0"/>
              </a:rPr>
            </a:br>
            <a:r>
              <a:rPr lang="ru-RU" sz="1000" dirty="0">
                <a:latin typeface="HSE Sans" panose="02000000000000000000" pitchFamily="2" charset="0"/>
              </a:rPr>
              <a:t>в две или три строки</a:t>
            </a:r>
            <a:r>
              <a:rPr lang="en-GB" sz="1000" dirty="0">
                <a:latin typeface="HSE Sans" panose="02000000000000000000" pitchFamily="2" charset="0"/>
              </a:rPr>
              <a:t> (10pt)</a:t>
            </a:r>
            <a:endParaRPr lang="ru-RU" sz="1000" dirty="0">
              <a:latin typeface="HSE Sans" panose="02000000000000000000" pitchFamily="2" charset="0"/>
            </a:endParaRPr>
          </a:p>
        </p:txBody>
      </p:sp>
      <p:sp>
        <p:nvSpPr>
          <p:cNvPr id="14" name="Текст 39">
            <a:extLst>
              <a:ext uri="{FF2B5EF4-FFF2-40B4-BE49-F238E27FC236}">
                <a16:creationId xmlns:a16="http://schemas.microsoft.com/office/drawing/2014/main" id="{5A73F99D-6D58-724E-ADB3-150D9B24F8C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59163" y="548720"/>
            <a:ext cx="2070100" cy="408109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  <a:lvl2pPr marL="4572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 marL="9144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 marL="13716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 marL="18288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r>
              <a:rPr lang="ru-RU" sz="1000" dirty="0">
                <a:latin typeface="HSE Sans" panose="02000000000000000000" pitchFamily="2" charset="0"/>
              </a:rPr>
              <a:t>Название презентации может быть набрано в две или три строки</a:t>
            </a:r>
            <a:r>
              <a:rPr lang="en-GB" sz="1000" dirty="0">
                <a:latin typeface="HSE Sans" panose="02000000000000000000" pitchFamily="2" charset="0"/>
              </a:rPr>
              <a:t> (10pt)</a:t>
            </a:r>
            <a:endParaRPr lang="ru-RU" sz="1000" dirty="0">
              <a:latin typeface="HSE Sans" panose="02000000000000000000" pitchFamily="2" charset="0"/>
            </a:endParaRPr>
          </a:p>
        </p:txBody>
      </p:sp>
      <p:sp>
        <p:nvSpPr>
          <p:cNvPr id="16" name="Текст 39">
            <a:extLst>
              <a:ext uri="{FF2B5EF4-FFF2-40B4-BE49-F238E27FC236}">
                <a16:creationId xmlns:a16="http://schemas.microsoft.com/office/drawing/2014/main" id="{7E89E360-BE39-5041-BAD6-C7B708340AA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59892" y="548720"/>
            <a:ext cx="2070100" cy="408109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  <a:lvl2pPr marL="4572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 marL="9144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 marL="13716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 marL="18288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r>
              <a:rPr lang="ru-RU" sz="1000" dirty="0">
                <a:latin typeface="HSE Sans" panose="02000000000000000000" pitchFamily="2" charset="0"/>
              </a:rPr>
              <a:t>Название раздела может быть набрано в две или три строки</a:t>
            </a:r>
            <a:r>
              <a:rPr lang="en-GB" sz="1000" dirty="0">
                <a:latin typeface="HSE Sans" panose="02000000000000000000" pitchFamily="2" charset="0"/>
              </a:rPr>
              <a:t> (10pt)</a:t>
            </a:r>
            <a:endParaRPr lang="ru-RU" sz="1000" dirty="0">
              <a:latin typeface="HSE Sans" panose="02000000000000000000" pitchFamily="2" charset="0"/>
            </a:endParaRPr>
          </a:p>
        </p:txBody>
      </p:sp>
      <p:sp>
        <p:nvSpPr>
          <p:cNvPr id="19" name="Заголовок 31">
            <a:extLst>
              <a:ext uri="{FF2B5EF4-FFF2-40B4-BE49-F238E27FC236}">
                <a16:creationId xmlns:a16="http://schemas.microsoft.com/office/drawing/2014/main" id="{1C20890C-BC1C-0745-9AF3-46700BA27C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5899" y="1447790"/>
            <a:ext cx="4322530" cy="777025"/>
          </a:xfrm>
        </p:spPr>
        <p:txBody>
          <a:bodyPr lIns="0" tIns="0" rIns="0" bIns="0" anchor="t">
            <a:normAutofit/>
          </a:bodyPr>
          <a:lstStyle>
            <a:lvl1pPr>
              <a:lnSpc>
                <a:spcPct val="100000"/>
              </a:lnSpc>
              <a:defRPr sz="2400" b="0" i="0">
                <a:latin typeface="HSE Sans" panose="02000000000000000000" pitchFamily="2" charset="0"/>
              </a:defRPr>
            </a:lvl1pPr>
          </a:lstStyle>
          <a:p>
            <a:r>
              <a:rPr lang="ru-RU" sz="2400" dirty="0">
                <a:solidFill>
                  <a:srgbClr val="102D69"/>
                </a:solidFill>
                <a:latin typeface="HSE Sans" panose="02000000000000000000" pitchFamily="2" charset="0"/>
              </a:rPr>
              <a:t>Дополнительная </a:t>
            </a:r>
            <a:br>
              <a:rPr lang="ru-RU" sz="2400" dirty="0">
                <a:solidFill>
                  <a:srgbClr val="102D69"/>
                </a:solidFill>
                <a:latin typeface="HSE Sans" panose="02000000000000000000" pitchFamily="2" charset="0"/>
              </a:rPr>
            </a:br>
            <a:r>
              <a:rPr lang="ru-RU" sz="2400" dirty="0">
                <a:solidFill>
                  <a:srgbClr val="102D69"/>
                </a:solidFill>
                <a:latin typeface="HSE Sans" panose="02000000000000000000" pitchFamily="2" charset="0"/>
              </a:rPr>
              <a:t>цветовая гамма</a:t>
            </a:r>
          </a:p>
        </p:txBody>
      </p:sp>
      <p:sp>
        <p:nvSpPr>
          <p:cNvPr id="20" name="Текст 35">
            <a:extLst>
              <a:ext uri="{FF2B5EF4-FFF2-40B4-BE49-F238E27FC236}">
                <a16:creationId xmlns:a16="http://schemas.microsoft.com/office/drawing/2014/main" id="{CA2589F7-4500-024F-8E07-D726629A599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85898" y="2379663"/>
            <a:ext cx="4322531" cy="2399371"/>
          </a:xfrm>
        </p:spPr>
        <p:txBody>
          <a:bodyPr lIns="0" tIns="0" rIns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  <a:lvl2pPr marL="4572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 marL="9144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 marL="13716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 marL="18288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r>
              <a:rPr lang="ru-RU" sz="1300" dirty="0">
                <a:latin typeface="HSE Sans" panose="02000000000000000000" pitchFamily="2" charset="0"/>
              </a:rPr>
              <a:t>Для оформления графиков, таблиц, диаграмм могут потребоваться дополнительные цвета и вы совершенно правы, задавая вопрос, какие цвета использовать и где их взять. Мы предлагаем использовать палитру цветов Вышки для этих целей.</a:t>
            </a:r>
          </a:p>
        </p:txBody>
      </p:sp>
      <p:sp>
        <p:nvSpPr>
          <p:cNvPr id="21" name="Oval 5">
            <a:extLst>
              <a:ext uri="{FF2B5EF4-FFF2-40B4-BE49-F238E27FC236}">
                <a16:creationId xmlns:a16="http://schemas.microsoft.com/office/drawing/2014/main" id="{D2CA403A-98E7-6C42-8F44-30AB6622C802}"/>
              </a:ext>
            </a:extLst>
          </p:cNvPr>
          <p:cNvSpPr/>
          <p:nvPr userDrawn="1"/>
        </p:nvSpPr>
        <p:spPr>
          <a:xfrm>
            <a:off x="5392982" y="1447790"/>
            <a:ext cx="830997" cy="830997"/>
          </a:xfrm>
          <a:prstGeom prst="ellipse">
            <a:avLst/>
          </a:prstGeom>
          <a:solidFill>
            <a:srgbClr val="0E2D69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2" name="Oval 20">
            <a:extLst>
              <a:ext uri="{FF2B5EF4-FFF2-40B4-BE49-F238E27FC236}">
                <a16:creationId xmlns:a16="http://schemas.microsoft.com/office/drawing/2014/main" id="{42ABAA5D-E7AB-6E48-9D43-A48178C9BDD4}"/>
              </a:ext>
            </a:extLst>
          </p:cNvPr>
          <p:cNvSpPr/>
          <p:nvPr userDrawn="1"/>
        </p:nvSpPr>
        <p:spPr>
          <a:xfrm>
            <a:off x="6742925" y="1447790"/>
            <a:ext cx="830997" cy="830997"/>
          </a:xfrm>
          <a:prstGeom prst="ellipse">
            <a:avLst/>
          </a:prstGeom>
          <a:solidFill>
            <a:srgbClr val="234A9B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209F185A-8F67-9C42-A7C5-87E483F4FC19}"/>
              </a:ext>
            </a:extLst>
          </p:cNvPr>
          <p:cNvSpPr/>
          <p:nvPr userDrawn="1"/>
        </p:nvSpPr>
        <p:spPr>
          <a:xfrm>
            <a:off x="8092868" y="1447790"/>
            <a:ext cx="830997" cy="830997"/>
          </a:xfrm>
          <a:prstGeom prst="ellipse">
            <a:avLst/>
          </a:prstGeom>
          <a:solidFill>
            <a:srgbClr val="11A0D7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279AE0F6-4E37-6C4D-AF45-824EEE489A15}"/>
              </a:ext>
            </a:extLst>
          </p:cNvPr>
          <p:cNvSpPr/>
          <p:nvPr userDrawn="1"/>
        </p:nvSpPr>
        <p:spPr>
          <a:xfrm>
            <a:off x="9442811" y="1447790"/>
            <a:ext cx="830997" cy="830997"/>
          </a:xfrm>
          <a:prstGeom prst="ellipse">
            <a:avLst/>
          </a:prstGeom>
          <a:solidFill>
            <a:srgbClr val="029C63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5" name="Oval 26">
            <a:extLst>
              <a:ext uri="{FF2B5EF4-FFF2-40B4-BE49-F238E27FC236}">
                <a16:creationId xmlns:a16="http://schemas.microsoft.com/office/drawing/2014/main" id="{330C0EA4-7FD1-CE4D-AC95-8C484C5AC790}"/>
              </a:ext>
            </a:extLst>
          </p:cNvPr>
          <p:cNvSpPr/>
          <p:nvPr userDrawn="1"/>
        </p:nvSpPr>
        <p:spPr>
          <a:xfrm>
            <a:off x="10792754" y="1447790"/>
            <a:ext cx="830997" cy="830997"/>
          </a:xfrm>
          <a:prstGeom prst="ellipse">
            <a:avLst/>
          </a:prstGeom>
          <a:solidFill>
            <a:srgbClr val="EB681F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6" name="Oval 29">
            <a:extLst>
              <a:ext uri="{FF2B5EF4-FFF2-40B4-BE49-F238E27FC236}">
                <a16:creationId xmlns:a16="http://schemas.microsoft.com/office/drawing/2014/main" id="{4C53CF3D-7EFB-DF4F-8EA6-5644574E9AFB}"/>
              </a:ext>
            </a:extLst>
          </p:cNvPr>
          <p:cNvSpPr/>
          <p:nvPr userDrawn="1"/>
        </p:nvSpPr>
        <p:spPr>
          <a:xfrm>
            <a:off x="5392982" y="2708699"/>
            <a:ext cx="830997" cy="830997"/>
          </a:xfrm>
          <a:prstGeom prst="ellipse">
            <a:avLst/>
          </a:prstGeom>
          <a:solidFill>
            <a:srgbClr val="7D4EBA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7" name="Oval 33">
            <a:extLst>
              <a:ext uri="{FF2B5EF4-FFF2-40B4-BE49-F238E27FC236}">
                <a16:creationId xmlns:a16="http://schemas.microsoft.com/office/drawing/2014/main" id="{B42CE88A-E9A3-2A4E-BD50-EB37311F39EC}"/>
              </a:ext>
            </a:extLst>
          </p:cNvPr>
          <p:cNvSpPr/>
          <p:nvPr userDrawn="1"/>
        </p:nvSpPr>
        <p:spPr>
          <a:xfrm>
            <a:off x="6742925" y="2708699"/>
            <a:ext cx="830997" cy="830997"/>
          </a:xfrm>
          <a:prstGeom prst="ellipse">
            <a:avLst/>
          </a:prstGeom>
          <a:solidFill>
            <a:srgbClr val="E61F3D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8" name="Oval 34">
            <a:extLst>
              <a:ext uri="{FF2B5EF4-FFF2-40B4-BE49-F238E27FC236}">
                <a16:creationId xmlns:a16="http://schemas.microsoft.com/office/drawing/2014/main" id="{B699EFDF-DB9D-3C4F-9D1F-461508017BDA}"/>
              </a:ext>
            </a:extLst>
          </p:cNvPr>
          <p:cNvSpPr/>
          <p:nvPr userDrawn="1"/>
        </p:nvSpPr>
        <p:spPr>
          <a:xfrm>
            <a:off x="8092868" y="2708699"/>
            <a:ext cx="830997" cy="830997"/>
          </a:xfrm>
          <a:prstGeom prst="ellipse">
            <a:avLst/>
          </a:prstGeom>
          <a:solidFill>
            <a:srgbClr val="FBBA00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9" name="Oval 35">
            <a:extLst>
              <a:ext uri="{FF2B5EF4-FFF2-40B4-BE49-F238E27FC236}">
                <a16:creationId xmlns:a16="http://schemas.microsoft.com/office/drawing/2014/main" id="{5DF3131C-EEA1-5446-B567-C9DA0A2A1AFF}"/>
              </a:ext>
            </a:extLst>
          </p:cNvPr>
          <p:cNvSpPr/>
          <p:nvPr userDrawn="1"/>
        </p:nvSpPr>
        <p:spPr>
          <a:xfrm>
            <a:off x="9442811" y="2708699"/>
            <a:ext cx="830997" cy="830997"/>
          </a:xfrm>
          <a:prstGeom prst="ellipse">
            <a:avLst/>
          </a:prstGeom>
          <a:solidFill>
            <a:srgbClr val="7DA0D3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0" name="Oval 36">
            <a:extLst>
              <a:ext uri="{FF2B5EF4-FFF2-40B4-BE49-F238E27FC236}">
                <a16:creationId xmlns:a16="http://schemas.microsoft.com/office/drawing/2014/main" id="{6D03B317-B61D-2945-8C0A-A6EBD87ACD07}"/>
              </a:ext>
            </a:extLst>
          </p:cNvPr>
          <p:cNvSpPr/>
          <p:nvPr userDrawn="1"/>
        </p:nvSpPr>
        <p:spPr>
          <a:xfrm>
            <a:off x="10792754" y="2708699"/>
            <a:ext cx="830997" cy="830997"/>
          </a:xfrm>
          <a:prstGeom prst="ellipse">
            <a:avLst/>
          </a:prstGeom>
          <a:solidFill>
            <a:srgbClr val="47A0A0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1" name="Oval 37">
            <a:extLst>
              <a:ext uri="{FF2B5EF4-FFF2-40B4-BE49-F238E27FC236}">
                <a16:creationId xmlns:a16="http://schemas.microsoft.com/office/drawing/2014/main" id="{9C0266F1-C0B7-624A-A873-5F2C8801E766}"/>
              </a:ext>
            </a:extLst>
          </p:cNvPr>
          <p:cNvSpPr/>
          <p:nvPr userDrawn="1"/>
        </p:nvSpPr>
        <p:spPr>
          <a:xfrm>
            <a:off x="5392982" y="3969609"/>
            <a:ext cx="830997" cy="830997"/>
          </a:xfrm>
          <a:prstGeom prst="ellipse">
            <a:avLst/>
          </a:prstGeom>
          <a:solidFill>
            <a:srgbClr val="EB8C3C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2" name="Oval 38">
            <a:extLst>
              <a:ext uri="{FF2B5EF4-FFF2-40B4-BE49-F238E27FC236}">
                <a16:creationId xmlns:a16="http://schemas.microsoft.com/office/drawing/2014/main" id="{30C0C10E-388C-9843-8270-19D471BD3756}"/>
              </a:ext>
            </a:extLst>
          </p:cNvPr>
          <p:cNvSpPr/>
          <p:nvPr userDrawn="1"/>
        </p:nvSpPr>
        <p:spPr>
          <a:xfrm>
            <a:off x="6742925" y="3969609"/>
            <a:ext cx="830997" cy="830997"/>
          </a:xfrm>
          <a:prstGeom prst="ellipse">
            <a:avLst/>
          </a:prstGeom>
          <a:solidFill>
            <a:srgbClr val="96628C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3" name="Oval 39">
            <a:extLst>
              <a:ext uri="{FF2B5EF4-FFF2-40B4-BE49-F238E27FC236}">
                <a16:creationId xmlns:a16="http://schemas.microsoft.com/office/drawing/2014/main" id="{87047EA3-79D2-8644-A568-E64AA1D7D370}"/>
              </a:ext>
            </a:extLst>
          </p:cNvPr>
          <p:cNvSpPr/>
          <p:nvPr userDrawn="1"/>
        </p:nvSpPr>
        <p:spPr>
          <a:xfrm>
            <a:off x="8092868" y="3969609"/>
            <a:ext cx="830997" cy="830997"/>
          </a:xfrm>
          <a:prstGeom prst="ellipse">
            <a:avLst/>
          </a:prstGeom>
          <a:solidFill>
            <a:srgbClr val="CD5A5A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4" name="Oval 40">
            <a:extLst>
              <a:ext uri="{FF2B5EF4-FFF2-40B4-BE49-F238E27FC236}">
                <a16:creationId xmlns:a16="http://schemas.microsoft.com/office/drawing/2014/main" id="{7F5D1C6B-4E6B-0346-A5DC-C511DB14EFD6}"/>
              </a:ext>
            </a:extLst>
          </p:cNvPr>
          <p:cNvSpPr/>
          <p:nvPr userDrawn="1"/>
        </p:nvSpPr>
        <p:spPr>
          <a:xfrm>
            <a:off x="9442811" y="3969609"/>
            <a:ext cx="830997" cy="830997"/>
          </a:xfrm>
          <a:prstGeom prst="ellipse">
            <a:avLst/>
          </a:prstGeom>
          <a:solidFill>
            <a:srgbClr val="FFD746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5" name="Oval 41">
            <a:extLst>
              <a:ext uri="{FF2B5EF4-FFF2-40B4-BE49-F238E27FC236}">
                <a16:creationId xmlns:a16="http://schemas.microsoft.com/office/drawing/2014/main" id="{EB421DBA-35DE-2C4F-A89E-27F0998EF4E8}"/>
              </a:ext>
            </a:extLst>
          </p:cNvPr>
          <p:cNvSpPr/>
          <p:nvPr userDrawn="1"/>
        </p:nvSpPr>
        <p:spPr>
          <a:xfrm>
            <a:off x="10792754" y="3969609"/>
            <a:ext cx="830997" cy="830997"/>
          </a:xfrm>
          <a:prstGeom prst="ellipse">
            <a:avLst/>
          </a:prstGeom>
          <a:solidFill>
            <a:srgbClr val="CDDDF0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6" name="Oval 42">
            <a:extLst>
              <a:ext uri="{FF2B5EF4-FFF2-40B4-BE49-F238E27FC236}">
                <a16:creationId xmlns:a16="http://schemas.microsoft.com/office/drawing/2014/main" id="{081BD842-A9A1-5B44-81ED-A97BA390032B}"/>
              </a:ext>
            </a:extLst>
          </p:cNvPr>
          <p:cNvSpPr/>
          <p:nvPr userDrawn="1"/>
        </p:nvSpPr>
        <p:spPr>
          <a:xfrm>
            <a:off x="5392982" y="5249769"/>
            <a:ext cx="830997" cy="830997"/>
          </a:xfrm>
          <a:prstGeom prst="ellipse">
            <a:avLst/>
          </a:prstGeom>
          <a:solidFill>
            <a:srgbClr val="D7EBB4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7" name="Oval 43">
            <a:extLst>
              <a:ext uri="{FF2B5EF4-FFF2-40B4-BE49-F238E27FC236}">
                <a16:creationId xmlns:a16="http://schemas.microsoft.com/office/drawing/2014/main" id="{036EE7D2-A33A-434C-B272-C82E2CDD4D4D}"/>
              </a:ext>
            </a:extLst>
          </p:cNvPr>
          <p:cNvSpPr/>
          <p:nvPr userDrawn="1"/>
        </p:nvSpPr>
        <p:spPr>
          <a:xfrm>
            <a:off x="6742925" y="5249769"/>
            <a:ext cx="830997" cy="830997"/>
          </a:xfrm>
          <a:prstGeom prst="ellipse">
            <a:avLst/>
          </a:prstGeom>
          <a:solidFill>
            <a:srgbClr val="FFDC91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8" name="Oval 44">
            <a:extLst>
              <a:ext uri="{FF2B5EF4-FFF2-40B4-BE49-F238E27FC236}">
                <a16:creationId xmlns:a16="http://schemas.microsoft.com/office/drawing/2014/main" id="{7DD65DA4-F076-C242-813E-8C17DCABCCFB}"/>
              </a:ext>
            </a:extLst>
          </p:cNvPr>
          <p:cNvSpPr/>
          <p:nvPr userDrawn="1"/>
        </p:nvSpPr>
        <p:spPr>
          <a:xfrm>
            <a:off x="8092868" y="5249769"/>
            <a:ext cx="830997" cy="830997"/>
          </a:xfrm>
          <a:prstGeom prst="ellipse">
            <a:avLst/>
          </a:prstGeom>
          <a:solidFill>
            <a:srgbClr val="D7C3F1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9" name="Oval 45">
            <a:extLst>
              <a:ext uri="{FF2B5EF4-FFF2-40B4-BE49-F238E27FC236}">
                <a16:creationId xmlns:a16="http://schemas.microsoft.com/office/drawing/2014/main" id="{8A44D99D-BF66-2848-B460-F59D8ECF5690}"/>
              </a:ext>
            </a:extLst>
          </p:cNvPr>
          <p:cNvSpPr/>
          <p:nvPr userDrawn="1"/>
        </p:nvSpPr>
        <p:spPr>
          <a:xfrm>
            <a:off x="9442811" y="5249769"/>
            <a:ext cx="830997" cy="830997"/>
          </a:xfrm>
          <a:prstGeom prst="ellipse">
            <a:avLst/>
          </a:prstGeom>
          <a:solidFill>
            <a:srgbClr val="F6C3C3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0" name="Oval 46">
            <a:extLst>
              <a:ext uri="{FF2B5EF4-FFF2-40B4-BE49-F238E27FC236}">
                <a16:creationId xmlns:a16="http://schemas.microsoft.com/office/drawing/2014/main" id="{9B130CEB-3D74-B647-BA6B-32F7D70FD354}"/>
              </a:ext>
            </a:extLst>
          </p:cNvPr>
          <p:cNvSpPr/>
          <p:nvPr userDrawn="1"/>
        </p:nvSpPr>
        <p:spPr>
          <a:xfrm>
            <a:off x="10792754" y="5249769"/>
            <a:ext cx="830997" cy="830997"/>
          </a:xfrm>
          <a:prstGeom prst="ellipse">
            <a:avLst/>
          </a:prstGeom>
          <a:solidFill>
            <a:srgbClr val="FFF07D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867054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чистый_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Icon&#10;&#10;Description automatically generated">
            <a:extLst>
              <a:ext uri="{FF2B5EF4-FFF2-40B4-BE49-F238E27FC236}">
                <a16:creationId xmlns:a16="http://schemas.microsoft.com/office/drawing/2014/main" id="{A7FA04E4-3213-8F41-B068-4DC28144142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17199" y="464363"/>
            <a:ext cx="448276" cy="448276"/>
          </a:xfrm>
          <a:prstGeom prst="rect">
            <a:avLst/>
          </a:prstGeom>
        </p:spPr>
      </p:pic>
      <p:cxnSp>
        <p:nvCxnSpPr>
          <p:cNvPr id="9" name="Straight Connector 19">
            <a:extLst>
              <a:ext uri="{FF2B5EF4-FFF2-40B4-BE49-F238E27FC236}">
                <a16:creationId xmlns:a16="http://schemas.microsoft.com/office/drawing/2014/main" id="{938052A0-3DF0-DC47-B7E0-C20EF981C230}"/>
              </a:ext>
            </a:extLst>
          </p:cNvPr>
          <p:cNvCxnSpPr>
            <a:cxnSpLocks/>
          </p:cNvCxnSpPr>
          <p:nvPr userDrawn="1"/>
        </p:nvCxnSpPr>
        <p:spPr>
          <a:xfrm>
            <a:off x="3298686" y="464363"/>
            <a:ext cx="0" cy="586260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21">
            <a:extLst>
              <a:ext uri="{FF2B5EF4-FFF2-40B4-BE49-F238E27FC236}">
                <a16:creationId xmlns:a16="http://schemas.microsoft.com/office/drawing/2014/main" id="{8C6147F0-3CA1-264C-B2B2-F88597196943}"/>
              </a:ext>
            </a:extLst>
          </p:cNvPr>
          <p:cNvCxnSpPr>
            <a:cxnSpLocks/>
          </p:cNvCxnSpPr>
          <p:nvPr userDrawn="1"/>
        </p:nvCxnSpPr>
        <p:spPr>
          <a:xfrm>
            <a:off x="6099416" y="464363"/>
            <a:ext cx="0" cy="586260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25">
            <a:extLst>
              <a:ext uri="{FF2B5EF4-FFF2-40B4-BE49-F238E27FC236}">
                <a16:creationId xmlns:a16="http://schemas.microsoft.com/office/drawing/2014/main" id="{62CDF50E-4D58-AF4A-ABFD-140AF88B3681}"/>
              </a:ext>
            </a:extLst>
          </p:cNvPr>
          <p:cNvCxnSpPr>
            <a:cxnSpLocks/>
          </p:cNvCxnSpPr>
          <p:nvPr userDrawn="1"/>
        </p:nvCxnSpPr>
        <p:spPr>
          <a:xfrm>
            <a:off x="10277081" y="464363"/>
            <a:ext cx="0" cy="586260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C62171D1-2A5B-7A4A-9760-17CCE51B9802}"/>
              </a:ext>
            </a:extLst>
          </p:cNvPr>
          <p:cNvSpPr txBox="1"/>
          <p:nvPr userDrawn="1"/>
        </p:nvSpPr>
        <p:spPr>
          <a:xfrm>
            <a:off x="10410201" y="532278"/>
            <a:ext cx="671977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fld id="{32AF94B5-93D7-5247-B727-C7089232F508}" type="slidenum">
              <a:rPr lang="ru-RU" sz="2000" smtClean="0">
                <a:solidFill>
                  <a:srgbClr val="102D69"/>
                </a:solidFill>
                <a:latin typeface="HSE Sans" panose="02000000000000000000" pitchFamily="2" charset="0"/>
              </a:rPr>
              <a:t>‹#›</a:t>
            </a:fld>
            <a:endParaRPr lang="ru-RU" sz="2000" dirty="0">
              <a:solidFill>
                <a:srgbClr val="102D69"/>
              </a:solidFill>
              <a:latin typeface="HSE Sans" panose="02000000000000000000" pitchFamily="2" charset="0"/>
            </a:endParaRPr>
          </a:p>
        </p:txBody>
      </p:sp>
      <p:cxnSp>
        <p:nvCxnSpPr>
          <p:cNvPr id="13" name="Straight Connector 59">
            <a:extLst>
              <a:ext uri="{FF2B5EF4-FFF2-40B4-BE49-F238E27FC236}">
                <a16:creationId xmlns:a16="http://schemas.microsoft.com/office/drawing/2014/main" id="{3C71A0C3-CD3E-0748-98E5-6B2507CAB296}"/>
              </a:ext>
            </a:extLst>
          </p:cNvPr>
          <p:cNvCxnSpPr>
            <a:cxnSpLocks/>
          </p:cNvCxnSpPr>
          <p:nvPr userDrawn="1"/>
        </p:nvCxnSpPr>
        <p:spPr>
          <a:xfrm>
            <a:off x="11643868" y="464363"/>
            <a:ext cx="0" cy="586260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Текст 37">
            <a:extLst>
              <a:ext uri="{FF2B5EF4-FFF2-40B4-BE49-F238E27FC236}">
                <a16:creationId xmlns:a16="http://schemas.microsoft.com/office/drawing/2014/main" id="{9856D01B-EC9A-6047-B7FB-D47084AB3F5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43689" y="540904"/>
            <a:ext cx="1901825" cy="415925"/>
          </a:xfrm>
        </p:spPr>
        <p:txBody>
          <a:bodyPr lIns="0" tIns="0" rIns="0" bIns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00" b="0" i="0">
                <a:latin typeface="HSE Sans" panose="02000000000000000000" pitchFamily="2" charset="0"/>
              </a:defRPr>
            </a:lvl1pPr>
            <a:lvl2pPr marL="457200" indent="0">
              <a:lnSpc>
                <a:spcPct val="100000"/>
              </a:lnSpc>
              <a:buNone/>
              <a:defRPr sz="1000" b="0" i="0">
                <a:latin typeface="HSE Sans" panose="02000000000000000000" pitchFamily="2" charset="0"/>
              </a:defRPr>
            </a:lvl2pPr>
            <a:lvl3pPr marL="914400" indent="0">
              <a:lnSpc>
                <a:spcPct val="100000"/>
              </a:lnSpc>
              <a:buNone/>
              <a:defRPr sz="1000" b="0" i="0">
                <a:latin typeface="HSE Sans" panose="02000000000000000000" pitchFamily="2" charset="0"/>
              </a:defRPr>
            </a:lvl3pPr>
            <a:lvl4pPr marL="1371600" indent="0">
              <a:lnSpc>
                <a:spcPct val="100000"/>
              </a:lnSpc>
              <a:buNone/>
              <a:defRPr sz="1000" b="0" i="0">
                <a:latin typeface="HSE Sans" panose="02000000000000000000" pitchFamily="2" charset="0"/>
              </a:defRPr>
            </a:lvl4pPr>
            <a:lvl5pPr marL="1828800" indent="0">
              <a:lnSpc>
                <a:spcPct val="100000"/>
              </a:lnSpc>
              <a:buNone/>
              <a:defRPr sz="1000" b="0" i="0">
                <a:latin typeface="HSE Sans" panose="02000000000000000000" pitchFamily="2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1000" dirty="0">
                <a:latin typeface="HSE Sans" panose="02000000000000000000" pitchFamily="2" charset="0"/>
              </a:rPr>
              <a:t>Название подразделения</a:t>
            </a:r>
            <a:br>
              <a:rPr lang="ru-RU" sz="1000" dirty="0">
                <a:latin typeface="HSE Sans" panose="02000000000000000000" pitchFamily="2" charset="0"/>
              </a:rPr>
            </a:br>
            <a:r>
              <a:rPr lang="ru-RU" sz="1000" dirty="0">
                <a:latin typeface="HSE Sans" panose="02000000000000000000" pitchFamily="2" charset="0"/>
              </a:rPr>
              <a:t>в две или три строки</a:t>
            </a:r>
            <a:r>
              <a:rPr lang="en-GB" sz="1000" dirty="0">
                <a:latin typeface="HSE Sans" panose="02000000000000000000" pitchFamily="2" charset="0"/>
              </a:rPr>
              <a:t> (10pt)</a:t>
            </a:r>
            <a:endParaRPr lang="ru-RU" sz="1000" dirty="0">
              <a:latin typeface="HSE Sans" panose="02000000000000000000" pitchFamily="2" charset="0"/>
            </a:endParaRPr>
          </a:p>
        </p:txBody>
      </p:sp>
      <p:sp>
        <p:nvSpPr>
          <p:cNvPr id="15" name="Текст 39">
            <a:extLst>
              <a:ext uri="{FF2B5EF4-FFF2-40B4-BE49-F238E27FC236}">
                <a16:creationId xmlns:a16="http://schemas.microsoft.com/office/drawing/2014/main" id="{83E23342-AC91-354A-9A28-A14FF7BADCD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59163" y="548720"/>
            <a:ext cx="2070100" cy="408109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  <a:lvl2pPr marL="4572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 marL="9144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 marL="13716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 marL="18288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r>
              <a:rPr lang="ru-RU" sz="1000" dirty="0">
                <a:latin typeface="HSE Sans" panose="02000000000000000000" pitchFamily="2" charset="0"/>
              </a:rPr>
              <a:t>Название презентации может быть набрано в две или три строки</a:t>
            </a:r>
            <a:r>
              <a:rPr lang="en-GB" sz="1000" dirty="0">
                <a:latin typeface="HSE Sans" panose="02000000000000000000" pitchFamily="2" charset="0"/>
              </a:rPr>
              <a:t> (10pt)</a:t>
            </a:r>
            <a:endParaRPr lang="ru-RU" sz="1000" dirty="0">
              <a:latin typeface="HSE Sans" panose="02000000000000000000" pitchFamily="2" charset="0"/>
            </a:endParaRPr>
          </a:p>
        </p:txBody>
      </p:sp>
      <p:sp>
        <p:nvSpPr>
          <p:cNvPr id="17" name="Текст 39">
            <a:extLst>
              <a:ext uri="{FF2B5EF4-FFF2-40B4-BE49-F238E27FC236}">
                <a16:creationId xmlns:a16="http://schemas.microsoft.com/office/drawing/2014/main" id="{BB1CCE68-8F57-1A41-BC43-633D2EFC801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59892" y="548720"/>
            <a:ext cx="2070100" cy="408109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  <a:lvl2pPr marL="4572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 marL="9144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 marL="13716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 marL="18288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r>
              <a:rPr lang="ru-RU" sz="1000" dirty="0">
                <a:latin typeface="HSE Sans" panose="02000000000000000000" pitchFamily="2" charset="0"/>
              </a:rPr>
              <a:t>Название раздела может быть набрано в две или три строки</a:t>
            </a:r>
            <a:r>
              <a:rPr lang="en-GB" sz="1000" dirty="0">
                <a:latin typeface="HSE Sans" panose="02000000000000000000" pitchFamily="2" charset="0"/>
              </a:rPr>
              <a:t> (10pt)</a:t>
            </a:r>
            <a:endParaRPr lang="ru-RU" sz="1000" dirty="0">
              <a:latin typeface="HSE Sans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5209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чистый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70642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_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 descr="Icon&#10;&#10;Description automatically generated">
            <a:extLst>
              <a:ext uri="{FF2B5EF4-FFF2-40B4-BE49-F238E27FC236}">
                <a16:creationId xmlns:a16="http://schemas.microsoft.com/office/drawing/2014/main" id="{4A1436AC-5F96-2A4F-BFC7-B3442083EBE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17199" y="464363"/>
            <a:ext cx="448276" cy="448276"/>
          </a:xfrm>
          <a:prstGeom prst="rect">
            <a:avLst/>
          </a:prstGeom>
        </p:spPr>
      </p:pic>
      <p:cxnSp>
        <p:nvCxnSpPr>
          <p:cNvPr id="11" name="Straight Connector 19">
            <a:extLst>
              <a:ext uri="{FF2B5EF4-FFF2-40B4-BE49-F238E27FC236}">
                <a16:creationId xmlns:a16="http://schemas.microsoft.com/office/drawing/2014/main" id="{067DD2ED-246D-7D41-B51F-FED98BF873FD}"/>
              </a:ext>
            </a:extLst>
          </p:cNvPr>
          <p:cNvCxnSpPr>
            <a:cxnSpLocks/>
          </p:cNvCxnSpPr>
          <p:nvPr userDrawn="1"/>
        </p:nvCxnSpPr>
        <p:spPr>
          <a:xfrm>
            <a:off x="3298686" y="464363"/>
            <a:ext cx="0" cy="586260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21">
            <a:extLst>
              <a:ext uri="{FF2B5EF4-FFF2-40B4-BE49-F238E27FC236}">
                <a16:creationId xmlns:a16="http://schemas.microsoft.com/office/drawing/2014/main" id="{68E8C250-D449-A743-8975-B5BFB04D9744}"/>
              </a:ext>
            </a:extLst>
          </p:cNvPr>
          <p:cNvCxnSpPr>
            <a:cxnSpLocks/>
          </p:cNvCxnSpPr>
          <p:nvPr userDrawn="1"/>
        </p:nvCxnSpPr>
        <p:spPr>
          <a:xfrm>
            <a:off x="6099416" y="464363"/>
            <a:ext cx="0" cy="586260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25">
            <a:extLst>
              <a:ext uri="{FF2B5EF4-FFF2-40B4-BE49-F238E27FC236}">
                <a16:creationId xmlns:a16="http://schemas.microsoft.com/office/drawing/2014/main" id="{DD1C71CA-B883-AF42-959D-BCA5690AAA4B}"/>
              </a:ext>
            </a:extLst>
          </p:cNvPr>
          <p:cNvCxnSpPr>
            <a:cxnSpLocks/>
          </p:cNvCxnSpPr>
          <p:nvPr userDrawn="1"/>
        </p:nvCxnSpPr>
        <p:spPr>
          <a:xfrm>
            <a:off x="10277081" y="464363"/>
            <a:ext cx="0" cy="586260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24D3A12E-0E10-C441-81D2-C3C1EB6A0537}"/>
              </a:ext>
            </a:extLst>
          </p:cNvPr>
          <p:cNvSpPr txBox="1"/>
          <p:nvPr userDrawn="1"/>
        </p:nvSpPr>
        <p:spPr>
          <a:xfrm>
            <a:off x="10410201" y="532278"/>
            <a:ext cx="671977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fld id="{32AF94B5-93D7-5247-B727-C7089232F508}" type="slidenum">
              <a:rPr lang="ru-RU" sz="2000" smtClean="0">
                <a:solidFill>
                  <a:srgbClr val="102D69"/>
                </a:solidFill>
                <a:latin typeface="HSE Sans" panose="02000000000000000000" pitchFamily="2" charset="0"/>
              </a:rPr>
              <a:t>‹#›</a:t>
            </a:fld>
            <a:endParaRPr lang="ru-RU" sz="2000" dirty="0">
              <a:solidFill>
                <a:srgbClr val="102D69"/>
              </a:solidFill>
              <a:latin typeface="HSE Sans" panose="02000000000000000000" pitchFamily="2" charset="0"/>
            </a:endParaRPr>
          </a:p>
        </p:txBody>
      </p:sp>
      <p:cxnSp>
        <p:nvCxnSpPr>
          <p:cNvPr id="19" name="Straight Connector 59">
            <a:extLst>
              <a:ext uri="{FF2B5EF4-FFF2-40B4-BE49-F238E27FC236}">
                <a16:creationId xmlns:a16="http://schemas.microsoft.com/office/drawing/2014/main" id="{3447008E-4F3B-FC4E-B96D-3927FAE1ED17}"/>
              </a:ext>
            </a:extLst>
          </p:cNvPr>
          <p:cNvCxnSpPr>
            <a:cxnSpLocks/>
          </p:cNvCxnSpPr>
          <p:nvPr userDrawn="1"/>
        </p:nvCxnSpPr>
        <p:spPr>
          <a:xfrm>
            <a:off x="11643868" y="464363"/>
            <a:ext cx="0" cy="586260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Рисунок 23">
            <a:extLst>
              <a:ext uri="{FF2B5EF4-FFF2-40B4-BE49-F238E27FC236}">
                <a16:creationId xmlns:a16="http://schemas.microsoft.com/office/drawing/2014/main" id="{61115A7A-23E5-E442-9551-F72F1CDA57B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684653" y="1447790"/>
            <a:ext cx="4325167" cy="4325107"/>
          </a:xfrm>
          <a:solidFill>
            <a:srgbClr val="D9D9D9"/>
          </a:solidFill>
        </p:spPr>
        <p:txBody>
          <a:bodyPr anchor="ctr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2800" dirty="0">
                <a:solidFill>
                  <a:schemeClr val="tx1"/>
                </a:solidFill>
                <a:latin typeface="HSE Sans" panose="02000000000000000000" pitchFamily="2" charset="0"/>
              </a:rPr>
              <a:t>Чтобы слайд не выглядел пустым, сюда можно поставить иллюстрацию или фотографию</a:t>
            </a:r>
            <a:endParaRPr lang="x-none" sz="2800">
              <a:solidFill>
                <a:schemeClr val="tx1"/>
              </a:solidFill>
              <a:latin typeface="HSE Sans" panose="02000000000000000000" pitchFamily="2" charset="0"/>
            </a:endParaRPr>
          </a:p>
        </p:txBody>
      </p:sp>
      <p:sp>
        <p:nvSpPr>
          <p:cNvPr id="32" name="Заголовок 31">
            <a:extLst>
              <a:ext uri="{FF2B5EF4-FFF2-40B4-BE49-F238E27FC236}">
                <a16:creationId xmlns:a16="http://schemas.microsoft.com/office/drawing/2014/main" id="{9ED7AA97-D972-DF4F-B662-A65F2A544C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5898" y="1447790"/>
            <a:ext cx="5245560" cy="777025"/>
          </a:xfrm>
        </p:spPr>
        <p:txBody>
          <a:bodyPr lIns="0" tIns="0" rIns="0" bIns="0" anchor="t">
            <a:normAutofit/>
          </a:bodyPr>
          <a:lstStyle>
            <a:lvl1pPr>
              <a:lnSpc>
                <a:spcPct val="100000"/>
              </a:lnSpc>
              <a:defRPr sz="2400" b="0" i="0">
                <a:latin typeface="HSE Sans" panose="02000000000000000000" pitchFamily="2" charset="0"/>
              </a:defRPr>
            </a:lvl1pPr>
          </a:lstStyle>
          <a:p>
            <a:r>
              <a:rPr lang="ru-RU" sz="2400" dirty="0">
                <a:solidFill>
                  <a:srgbClr val="102D69"/>
                </a:solidFill>
                <a:latin typeface="HSE Sans" panose="02000000000000000000" pitchFamily="2" charset="0"/>
              </a:rPr>
              <a:t>Заголовок может быть набран</a:t>
            </a:r>
            <a:br>
              <a:rPr lang="ru-RU" sz="2400" dirty="0">
                <a:solidFill>
                  <a:srgbClr val="102D69"/>
                </a:solidFill>
                <a:latin typeface="HSE Sans" panose="02000000000000000000" pitchFamily="2" charset="0"/>
              </a:rPr>
            </a:br>
            <a:r>
              <a:rPr lang="ru-RU" sz="2400" dirty="0">
                <a:solidFill>
                  <a:srgbClr val="102D69"/>
                </a:solidFill>
                <a:latin typeface="HSE Sans" panose="02000000000000000000" pitchFamily="2" charset="0"/>
              </a:rPr>
              <a:t>в две или три строки</a:t>
            </a:r>
            <a:r>
              <a:rPr lang="en-GB" sz="2400" dirty="0">
                <a:solidFill>
                  <a:srgbClr val="102D69"/>
                </a:solidFill>
                <a:latin typeface="HSE Sans" panose="02000000000000000000" pitchFamily="2" charset="0"/>
              </a:rPr>
              <a:t> (24 </a:t>
            </a:r>
            <a:r>
              <a:rPr lang="en-GB" sz="2400" dirty="0" err="1">
                <a:solidFill>
                  <a:srgbClr val="102D69"/>
                </a:solidFill>
                <a:latin typeface="HSE Sans" panose="02000000000000000000" pitchFamily="2" charset="0"/>
              </a:rPr>
              <a:t>pt</a:t>
            </a:r>
            <a:r>
              <a:rPr lang="en-GB" sz="2400" dirty="0">
                <a:solidFill>
                  <a:srgbClr val="102D69"/>
                </a:solidFill>
                <a:latin typeface="HSE Sans" panose="02000000000000000000" pitchFamily="2" charset="0"/>
              </a:rPr>
              <a:t>)</a:t>
            </a:r>
            <a:endParaRPr lang="ru-RU" sz="2400" dirty="0">
              <a:solidFill>
                <a:srgbClr val="102D69"/>
              </a:solidFill>
              <a:latin typeface="HSE Sans" panose="02000000000000000000" pitchFamily="2" charset="0"/>
            </a:endParaRPr>
          </a:p>
        </p:txBody>
      </p:sp>
      <p:sp>
        <p:nvSpPr>
          <p:cNvPr id="36" name="Текст 35">
            <a:extLst>
              <a:ext uri="{FF2B5EF4-FFF2-40B4-BE49-F238E27FC236}">
                <a16:creationId xmlns:a16="http://schemas.microsoft.com/office/drawing/2014/main" id="{69E35E54-2B19-7441-876F-1C6A84F4F15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85897" y="2379663"/>
            <a:ext cx="5245561" cy="3393234"/>
          </a:xfrm>
        </p:spPr>
        <p:txBody>
          <a:bodyPr lIns="0" tIns="0" rIns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  <a:lvl2pPr marL="4572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 marL="9144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 marL="13716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 marL="18288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pPr lvl="0"/>
            <a:r>
              <a:rPr lang="ru-RU" dirty="0"/>
              <a:t>Небольшие куски текста (13</a:t>
            </a:r>
            <a:r>
              <a:rPr lang="en-US" dirty="0" err="1"/>
              <a:t>pt</a:t>
            </a:r>
            <a:r>
              <a:rPr lang="en-US" dirty="0"/>
              <a:t>) </a:t>
            </a:r>
            <a:r>
              <a:rPr lang="ru-RU" dirty="0"/>
              <a:t>можно набирать в одну колонку, но не делайте колонку на всю ширину экрана. Текст, набранный длинной строкой очень трудно читать, подумайте о тех, кто будет читать вашу презентацию. Старайтесь чтобы в строке было в среднем семь — девять слов. Большее количество слов в строке способствует хорошему сну, но не чтению. Если у вас есть свободное пространство и вы считаете, что текст одинок и ему нужна компания, то поставьте рядом небольшое изображение, которое иллюстрирует ваш текст или дополняет его.</a:t>
            </a:r>
          </a:p>
        </p:txBody>
      </p:sp>
      <p:sp>
        <p:nvSpPr>
          <p:cNvPr id="38" name="Текст 37">
            <a:extLst>
              <a:ext uri="{FF2B5EF4-FFF2-40B4-BE49-F238E27FC236}">
                <a16:creationId xmlns:a16="http://schemas.microsoft.com/office/drawing/2014/main" id="{7FB4A275-856E-364D-8AA4-2071AADC6AA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43689" y="540904"/>
            <a:ext cx="1901825" cy="415925"/>
          </a:xfrm>
        </p:spPr>
        <p:txBody>
          <a:bodyPr lIns="0" tIns="0" rIns="0" bIns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00" b="0" i="0">
                <a:latin typeface="HSE Sans" panose="02000000000000000000" pitchFamily="2" charset="0"/>
              </a:defRPr>
            </a:lvl1pPr>
            <a:lvl2pPr marL="457200" indent="0">
              <a:lnSpc>
                <a:spcPct val="100000"/>
              </a:lnSpc>
              <a:buNone/>
              <a:defRPr sz="1000" b="0" i="0">
                <a:latin typeface="HSE Sans" panose="02000000000000000000" pitchFamily="2" charset="0"/>
              </a:defRPr>
            </a:lvl2pPr>
            <a:lvl3pPr marL="914400" indent="0">
              <a:lnSpc>
                <a:spcPct val="100000"/>
              </a:lnSpc>
              <a:buNone/>
              <a:defRPr sz="1000" b="0" i="0">
                <a:latin typeface="HSE Sans" panose="02000000000000000000" pitchFamily="2" charset="0"/>
              </a:defRPr>
            </a:lvl3pPr>
            <a:lvl4pPr marL="1371600" indent="0">
              <a:lnSpc>
                <a:spcPct val="100000"/>
              </a:lnSpc>
              <a:buNone/>
              <a:defRPr sz="1000" b="0" i="0">
                <a:latin typeface="HSE Sans" panose="02000000000000000000" pitchFamily="2" charset="0"/>
              </a:defRPr>
            </a:lvl4pPr>
            <a:lvl5pPr marL="1828800" indent="0">
              <a:lnSpc>
                <a:spcPct val="100000"/>
              </a:lnSpc>
              <a:buNone/>
              <a:defRPr sz="1000" b="0" i="0">
                <a:latin typeface="HSE Sans" panose="02000000000000000000" pitchFamily="2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1000" dirty="0">
                <a:latin typeface="HSE Sans" panose="02000000000000000000" pitchFamily="2" charset="0"/>
              </a:rPr>
              <a:t>Название подразделения</a:t>
            </a:r>
            <a:br>
              <a:rPr lang="ru-RU" sz="1000" dirty="0">
                <a:latin typeface="HSE Sans" panose="02000000000000000000" pitchFamily="2" charset="0"/>
              </a:rPr>
            </a:br>
            <a:r>
              <a:rPr lang="ru-RU" sz="1000" dirty="0">
                <a:latin typeface="HSE Sans" panose="02000000000000000000" pitchFamily="2" charset="0"/>
              </a:rPr>
              <a:t>в две или три строки</a:t>
            </a:r>
            <a:r>
              <a:rPr lang="en-GB" sz="1000" dirty="0">
                <a:latin typeface="HSE Sans" panose="02000000000000000000" pitchFamily="2" charset="0"/>
              </a:rPr>
              <a:t> (10pt)</a:t>
            </a:r>
            <a:endParaRPr lang="ru-RU" sz="1000" dirty="0">
              <a:latin typeface="HSE Sans" panose="02000000000000000000" pitchFamily="2" charset="0"/>
            </a:endParaRPr>
          </a:p>
        </p:txBody>
      </p:sp>
      <p:sp>
        <p:nvSpPr>
          <p:cNvPr id="40" name="Текст 39">
            <a:extLst>
              <a:ext uri="{FF2B5EF4-FFF2-40B4-BE49-F238E27FC236}">
                <a16:creationId xmlns:a16="http://schemas.microsoft.com/office/drawing/2014/main" id="{58FBA0EA-8BE0-A643-B258-4E5C3446717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59163" y="548720"/>
            <a:ext cx="2070100" cy="408109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  <a:lvl2pPr marL="4572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 marL="9144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 marL="13716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 marL="18288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r>
              <a:rPr lang="ru-RU" sz="1000" dirty="0">
                <a:latin typeface="HSE Sans" panose="02000000000000000000" pitchFamily="2" charset="0"/>
              </a:rPr>
              <a:t>Название презентации может быть набрано в две или три строки</a:t>
            </a:r>
            <a:r>
              <a:rPr lang="en-GB" sz="1000" dirty="0">
                <a:latin typeface="HSE Sans" panose="02000000000000000000" pitchFamily="2" charset="0"/>
              </a:rPr>
              <a:t> (10pt)</a:t>
            </a:r>
            <a:endParaRPr lang="ru-RU" sz="1000" dirty="0">
              <a:latin typeface="HSE Sans" panose="02000000000000000000" pitchFamily="2" charset="0"/>
            </a:endParaRPr>
          </a:p>
        </p:txBody>
      </p:sp>
      <p:sp>
        <p:nvSpPr>
          <p:cNvPr id="41" name="Текст 39">
            <a:extLst>
              <a:ext uri="{FF2B5EF4-FFF2-40B4-BE49-F238E27FC236}">
                <a16:creationId xmlns:a16="http://schemas.microsoft.com/office/drawing/2014/main" id="{0BEC062F-1BEB-DE4C-B7EE-C552C9D45F1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59892" y="548720"/>
            <a:ext cx="2070100" cy="408109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  <a:lvl2pPr marL="4572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 marL="9144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 marL="13716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 marL="18288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r>
              <a:rPr lang="ru-RU" sz="1000" dirty="0">
                <a:latin typeface="HSE Sans" panose="02000000000000000000" pitchFamily="2" charset="0"/>
              </a:rPr>
              <a:t>Название раздела может быть набрано в две или три строки</a:t>
            </a:r>
            <a:r>
              <a:rPr lang="en-GB" sz="1000" dirty="0">
                <a:latin typeface="HSE Sans" panose="02000000000000000000" pitchFamily="2" charset="0"/>
              </a:rPr>
              <a:t> (10pt)</a:t>
            </a:r>
            <a:endParaRPr lang="ru-RU" sz="1000" dirty="0">
              <a:latin typeface="HSE Sans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12874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_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Icon&#10;&#10;Description automatically generated">
            <a:extLst>
              <a:ext uri="{FF2B5EF4-FFF2-40B4-BE49-F238E27FC236}">
                <a16:creationId xmlns:a16="http://schemas.microsoft.com/office/drawing/2014/main" id="{FDC66DB8-29BC-5940-A721-40F10021456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17199" y="464363"/>
            <a:ext cx="448276" cy="448276"/>
          </a:xfrm>
          <a:prstGeom prst="rect">
            <a:avLst/>
          </a:prstGeom>
        </p:spPr>
      </p:pic>
      <p:cxnSp>
        <p:nvCxnSpPr>
          <p:cNvPr id="8" name="Straight Connector 19">
            <a:extLst>
              <a:ext uri="{FF2B5EF4-FFF2-40B4-BE49-F238E27FC236}">
                <a16:creationId xmlns:a16="http://schemas.microsoft.com/office/drawing/2014/main" id="{DE27C859-478F-3648-8A9D-2C85DBDCAC09}"/>
              </a:ext>
            </a:extLst>
          </p:cNvPr>
          <p:cNvCxnSpPr>
            <a:cxnSpLocks/>
          </p:cNvCxnSpPr>
          <p:nvPr userDrawn="1"/>
        </p:nvCxnSpPr>
        <p:spPr>
          <a:xfrm>
            <a:off x="3298686" y="464363"/>
            <a:ext cx="0" cy="586260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21">
            <a:extLst>
              <a:ext uri="{FF2B5EF4-FFF2-40B4-BE49-F238E27FC236}">
                <a16:creationId xmlns:a16="http://schemas.microsoft.com/office/drawing/2014/main" id="{58EA1144-CFD8-1D47-B430-7014F576043B}"/>
              </a:ext>
            </a:extLst>
          </p:cNvPr>
          <p:cNvCxnSpPr>
            <a:cxnSpLocks/>
          </p:cNvCxnSpPr>
          <p:nvPr userDrawn="1"/>
        </p:nvCxnSpPr>
        <p:spPr>
          <a:xfrm>
            <a:off x="6099416" y="464363"/>
            <a:ext cx="0" cy="586260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25">
            <a:extLst>
              <a:ext uri="{FF2B5EF4-FFF2-40B4-BE49-F238E27FC236}">
                <a16:creationId xmlns:a16="http://schemas.microsoft.com/office/drawing/2014/main" id="{96EDC73C-5A3C-014E-8E52-04CAFCA9B20B}"/>
              </a:ext>
            </a:extLst>
          </p:cNvPr>
          <p:cNvCxnSpPr>
            <a:cxnSpLocks/>
          </p:cNvCxnSpPr>
          <p:nvPr userDrawn="1"/>
        </p:nvCxnSpPr>
        <p:spPr>
          <a:xfrm>
            <a:off x="10277081" y="464363"/>
            <a:ext cx="0" cy="586260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55E88681-53A8-3B45-B80A-372EDFB53883}"/>
              </a:ext>
            </a:extLst>
          </p:cNvPr>
          <p:cNvSpPr txBox="1"/>
          <p:nvPr userDrawn="1"/>
        </p:nvSpPr>
        <p:spPr>
          <a:xfrm>
            <a:off x="10410201" y="532278"/>
            <a:ext cx="671977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fld id="{32AF94B5-93D7-5247-B727-C7089232F508}" type="slidenum">
              <a:rPr lang="ru-RU" sz="2000" smtClean="0">
                <a:solidFill>
                  <a:srgbClr val="102D69"/>
                </a:solidFill>
                <a:latin typeface="HSE Sans" panose="02000000000000000000" pitchFamily="2" charset="0"/>
              </a:rPr>
              <a:t>‹#›</a:t>
            </a:fld>
            <a:endParaRPr lang="ru-RU" sz="2000" dirty="0">
              <a:solidFill>
                <a:srgbClr val="102D69"/>
              </a:solidFill>
              <a:latin typeface="HSE Sans" panose="02000000000000000000" pitchFamily="2" charset="0"/>
            </a:endParaRPr>
          </a:p>
        </p:txBody>
      </p:sp>
      <p:cxnSp>
        <p:nvCxnSpPr>
          <p:cNvPr id="12" name="Straight Connector 59">
            <a:extLst>
              <a:ext uri="{FF2B5EF4-FFF2-40B4-BE49-F238E27FC236}">
                <a16:creationId xmlns:a16="http://schemas.microsoft.com/office/drawing/2014/main" id="{EDA7D8BF-DF37-704F-B77F-7E40752ACE25}"/>
              </a:ext>
            </a:extLst>
          </p:cNvPr>
          <p:cNvCxnSpPr>
            <a:cxnSpLocks/>
          </p:cNvCxnSpPr>
          <p:nvPr userDrawn="1"/>
        </p:nvCxnSpPr>
        <p:spPr>
          <a:xfrm>
            <a:off x="11643868" y="464363"/>
            <a:ext cx="0" cy="586260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Текст 37">
            <a:extLst>
              <a:ext uri="{FF2B5EF4-FFF2-40B4-BE49-F238E27FC236}">
                <a16:creationId xmlns:a16="http://schemas.microsoft.com/office/drawing/2014/main" id="{5026DBD8-54A3-1446-9D3B-BA2B38460F1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43689" y="540904"/>
            <a:ext cx="1901825" cy="415925"/>
          </a:xfrm>
        </p:spPr>
        <p:txBody>
          <a:bodyPr lIns="0" tIns="0" rIns="0" bIns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00" b="0" i="0">
                <a:latin typeface="HSE Sans" panose="02000000000000000000" pitchFamily="2" charset="0"/>
              </a:defRPr>
            </a:lvl1pPr>
            <a:lvl2pPr marL="457200" indent="0">
              <a:lnSpc>
                <a:spcPct val="100000"/>
              </a:lnSpc>
              <a:buNone/>
              <a:defRPr sz="1000" b="0" i="0">
                <a:latin typeface="HSE Sans" panose="02000000000000000000" pitchFamily="2" charset="0"/>
              </a:defRPr>
            </a:lvl2pPr>
            <a:lvl3pPr marL="914400" indent="0">
              <a:lnSpc>
                <a:spcPct val="100000"/>
              </a:lnSpc>
              <a:buNone/>
              <a:defRPr sz="1000" b="0" i="0">
                <a:latin typeface="HSE Sans" panose="02000000000000000000" pitchFamily="2" charset="0"/>
              </a:defRPr>
            </a:lvl3pPr>
            <a:lvl4pPr marL="1371600" indent="0">
              <a:lnSpc>
                <a:spcPct val="100000"/>
              </a:lnSpc>
              <a:buNone/>
              <a:defRPr sz="1000" b="0" i="0">
                <a:latin typeface="HSE Sans" panose="02000000000000000000" pitchFamily="2" charset="0"/>
              </a:defRPr>
            </a:lvl4pPr>
            <a:lvl5pPr marL="1828800" indent="0">
              <a:lnSpc>
                <a:spcPct val="100000"/>
              </a:lnSpc>
              <a:buNone/>
              <a:defRPr sz="1000" b="0" i="0">
                <a:latin typeface="HSE Sans" panose="02000000000000000000" pitchFamily="2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1000" dirty="0">
                <a:latin typeface="HSE Sans" panose="02000000000000000000" pitchFamily="2" charset="0"/>
              </a:rPr>
              <a:t>Название подразделения</a:t>
            </a:r>
            <a:br>
              <a:rPr lang="ru-RU" sz="1000" dirty="0">
                <a:latin typeface="HSE Sans" panose="02000000000000000000" pitchFamily="2" charset="0"/>
              </a:rPr>
            </a:br>
            <a:r>
              <a:rPr lang="ru-RU" sz="1000" dirty="0">
                <a:latin typeface="HSE Sans" panose="02000000000000000000" pitchFamily="2" charset="0"/>
              </a:rPr>
              <a:t>в две или три строки</a:t>
            </a:r>
            <a:r>
              <a:rPr lang="en-GB" sz="1000" dirty="0">
                <a:latin typeface="HSE Sans" panose="02000000000000000000" pitchFamily="2" charset="0"/>
              </a:rPr>
              <a:t> (10pt)</a:t>
            </a:r>
            <a:endParaRPr lang="ru-RU" sz="1000" dirty="0">
              <a:latin typeface="HSE Sans" panose="02000000000000000000" pitchFamily="2" charset="0"/>
            </a:endParaRPr>
          </a:p>
        </p:txBody>
      </p:sp>
      <p:sp>
        <p:nvSpPr>
          <p:cNvPr id="14" name="Текст 39">
            <a:extLst>
              <a:ext uri="{FF2B5EF4-FFF2-40B4-BE49-F238E27FC236}">
                <a16:creationId xmlns:a16="http://schemas.microsoft.com/office/drawing/2014/main" id="{E8AA3569-5054-7D47-AB14-BCFB0440D0A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59163" y="548720"/>
            <a:ext cx="2070100" cy="408109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  <a:lvl2pPr marL="4572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 marL="9144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 marL="13716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 marL="18288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r>
              <a:rPr lang="ru-RU" sz="1000" dirty="0">
                <a:latin typeface="HSE Sans" panose="02000000000000000000" pitchFamily="2" charset="0"/>
              </a:rPr>
              <a:t>Название презентации может быть набрано в две или три строки</a:t>
            </a:r>
            <a:r>
              <a:rPr lang="en-GB" sz="1000" dirty="0">
                <a:latin typeface="HSE Sans" panose="02000000000000000000" pitchFamily="2" charset="0"/>
              </a:rPr>
              <a:t> (10pt)</a:t>
            </a:r>
            <a:endParaRPr lang="ru-RU" sz="1000" dirty="0">
              <a:latin typeface="HSE Sans" panose="02000000000000000000" pitchFamily="2" charset="0"/>
            </a:endParaRPr>
          </a:p>
        </p:txBody>
      </p:sp>
      <p:sp>
        <p:nvSpPr>
          <p:cNvPr id="16" name="Заголовок 31">
            <a:extLst>
              <a:ext uri="{FF2B5EF4-FFF2-40B4-BE49-F238E27FC236}">
                <a16:creationId xmlns:a16="http://schemas.microsoft.com/office/drawing/2014/main" id="{76942483-EB13-0A4B-8060-DB65024C294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5897" y="1447790"/>
            <a:ext cx="11057955" cy="777025"/>
          </a:xfrm>
        </p:spPr>
        <p:txBody>
          <a:bodyPr lIns="0" tIns="0" rIns="0" bIns="0" anchor="t">
            <a:normAutofit/>
          </a:bodyPr>
          <a:lstStyle>
            <a:lvl1pPr>
              <a:lnSpc>
                <a:spcPct val="100000"/>
              </a:lnSpc>
              <a:defRPr sz="2400" b="0" i="0">
                <a:latin typeface="HSE Sans" panose="02000000000000000000" pitchFamily="2" charset="0"/>
              </a:defRPr>
            </a:lvl1pPr>
          </a:lstStyle>
          <a:p>
            <a:r>
              <a:rPr lang="ru-RU" sz="2400" dirty="0">
                <a:solidFill>
                  <a:srgbClr val="102D69"/>
                </a:solidFill>
                <a:latin typeface="HSE Sans" panose="02000000000000000000" pitchFamily="2" charset="0"/>
              </a:rPr>
              <a:t>Заголовок может быть набран в две или три строки</a:t>
            </a:r>
            <a:r>
              <a:rPr lang="en-GB" sz="2400" dirty="0">
                <a:solidFill>
                  <a:srgbClr val="102D69"/>
                </a:solidFill>
                <a:latin typeface="HSE Sans" panose="02000000000000000000" pitchFamily="2" charset="0"/>
              </a:rPr>
              <a:t> (24 </a:t>
            </a:r>
            <a:r>
              <a:rPr lang="en-GB" sz="2400" dirty="0" err="1">
                <a:solidFill>
                  <a:srgbClr val="102D69"/>
                </a:solidFill>
                <a:latin typeface="HSE Sans" panose="02000000000000000000" pitchFamily="2" charset="0"/>
              </a:rPr>
              <a:t>pt</a:t>
            </a:r>
            <a:r>
              <a:rPr lang="en-GB" sz="2400" dirty="0">
                <a:solidFill>
                  <a:srgbClr val="102D69"/>
                </a:solidFill>
                <a:latin typeface="HSE Sans" panose="02000000000000000000" pitchFamily="2" charset="0"/>
              </a:rPr>
              <a:t>)</a:t>
            </a:r>
            <a:endParaRPr lang="ru-RU" sz="2400" dirty="0">
              <a:solidFill>
                <a:srgbClr val="102D69"/>
              </a:solidFill>
              <a:latin typeface="HSE Sans" panose="02000000000000000000" pitchFamily="2" charset="0"/>
            </a:endParaRPr>
          </a:p>
        </p:txBody>
      </p:sp>
      <p:sp>
        <p:nvSpPr>
          <p:cNvPr id="17" name="Текст 35">
            <a:extLst>
              <a:ext uri="{FF2B5EF4-FFF2-40B4-BE49-F238E27FC236}">
                <a16:creationId xmlns:a16="http://schemas.microsoft.com/office/drawing/2014/main" id="{66FAD63B-F743-0F47-BBE3-D7731766705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85897" y="2379663"/>
            <a:ext cx="11057971" cy="3745092"/>
          </a:xfrm>
        </p:spPr>
        <p:txBody>
          <a:bodyPr lIns="0" tIns="0" rIns="0" numCol="3" spcCol="2520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  <a:lvl2pPr marL="4572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 marL="9144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 marL="13716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 marL="18288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1300" dirty="0">
                <a:latin typeface="HSE Sans" panose="02000000000000000000" pitchFamily="2" charset="0"/>
              </a:rPr>
              <a:t>Если текста много, то рекомендуем набирать его в несколько колонок, две или три. Текст, набранный длинной строкой очень трудно читать, подумайте о тех, кто будет читать вашу презентацию. Старайтесь чтобы в строке было в среднем семь — девять слов. Большее количество слов в строке способствует хорошему сну, но не чтению. Если текста много, то рекомендуем набирать его в несколько колонок, две или три. Текст, набранный длинной строкой очень трудно читать, подумайте о тех, кто будет читать вашу презентацию. Старайтесь чтобы в строке было в среднем семь — девять слов. Большее количество слов в строке способствует хорошему сну, но не чтению. Если текста много, то рекомендуем набирать его в несколько колонок, две или три. Текст, набранный длинной строкой очень трудно читать, подумайте о тех, кто будет читать вашу презентацию. Старайтесь чтобы в строке было в среднем семь — девять слов. Большее количество слов в строке способствует хорошему сну, но не чтению. Если текста много, то рекомендуем набирать его в несколько колонок, две или три. Текст, набранный длинной строкой очень трудно читать, подумайте о тех, кто будет читать вашу презентацию. Старайтесь чтобы в строке было в среднем семь — девять слов. Большее количество слов в строке способствует хорошему сну, но не чтению. Если текста много, то рекомендуем набирать его в несколько колонок, две или три. Текст, набранный длинной строкой очень трудно читать, подумайте о тех, кто будет читать вашу презентацию. Старайтесь чтобы в строке было в среднем семь — девять слов. Большее количество слов в строке способствует хорошему сну, но не чтению. Если текста много, то рекомендуем набирать его в несколько колонок, две или три. Текст, набранный длинной строкой очень трудно читать, подумайте о тех, кто будет читать вашу презентацию. Старайтесь чтобы в строке было в среднем семь — девять слов. Большее количество слов в строке способствует хорошему сну, но не чтению. Если текста много, то рекомендуем набирать его в несколько колонок, две или три. Текст, набранный длинной строкой очень трудно читать, подумайте о тех, кто будет читать вашу презентацию. Старайтесь чтобы в строке было в среднем семь — девять слов. Большее количество слов в строке способствует хорошему сну, но не чтению.</a:t>
            </a:r>
          </a:p>
        </p:txBody>
      </p:sp>
      <p:sp>
        <p:nvSpPr>
          <p:cNvPr id="18" name="Текст 39">
            <a:extLst>
              <a:ext uri="{FF2B5EF4-FFF2-40B4-BE49-F238E27FC236}">
                <a16:creationId xmlns:a16="http://schemas.microsoft.com/office/drawing/2014/main" id="{8A048480-30C9-044E-8C2E-0F67398FEE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59892" y="548720"/>
            <a:ext cx="2070100" cy="408109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  <a:lvl2pPr marL="4572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 marL="9144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 marL="13716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 marL="18288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r>
              <a:rPr lang="ru-RU" sz="1000" dirty="0">
                <a:latin typeface="HSE Sans" panose="02000000000000000000" pitchFamily="2" charset="0"/>
              </a:rPr>
              <a:t>Название раздела может быть набрано в две или три строки</a:t>
            </a:r>
            <a:r>
              <a:rPr lang="en-GB" sz="1000" dirty="0">
                <a:latin typeface="HSE Sans" panose="02000000000000000000" pitchFamily="2" charset="0"/>
              </a:rPr>
              <a:t> (10pt)</a:t>
            </a:r>
            <a:endParaRPr lang="ru-RU" sz="1000" dirty="0">
              <a:latin typeface="HSE Sans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7183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_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Icon&#10;&#10;Description automatically generated">
            <a:extLst>
              <a:ext uri="{FF2B5EF4-FFF2-40B4-BE49-F238E27FC236}">
                <a16:creationId xmlns:a16="http://schemas.microsoft.com/office/drawing/2014/main" id="{0E78CA68-7A0C-CF41-9AC6-A547FB9EC3B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17199" y="464363"/>
            <a:ext cx="448276" cy="448276"/>
          </a:xfrm>
          <a:prstGeom prst="rect">
            <a:avLst/>
          </a:prstGeom>
        </p:spPr>
      </p:pic>
      <p:cxnSp>
        <p:nvCxnSpPr>
          <p:cNvPr id="8" name="Straight Connector 19">
            <a:extLst>
              <a:ext uri="{FF2B5EF4-FFF2-40B4-BE49-F238E27FC236}">
                <a16:creationId xmlns:a16="http://schemas.microsoft.com/office/drawing/2014/main" id="{45DC512A-A23B-B24D-A1F6-6793976867CF}"/>
              </a:ext>
            </a:extLst>
          </p:cNvPr>
          <p:cNvCxnSpPr>
            <a:cxnSpLocks/>
          </p:cNvCxnSpPr>
          <p:nvPr userDrawn="1"/>
        </p:nvCxnSpPr>
        <p:spPr>
          <a:xfrm>
            <a:off x="3298686" y="464363"/>
            <a:ext cx="0" cy="586260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21">
            <a:extLst>
              <a:ext uri="{FF2B5EF4-FFF2-40B4-BE49-F238E27FC236}">
                <a16:creationId xmlns:a16="http://schemas.microsoft.com/office/drawing/2014/main" id="{21F91649-DF0F-5F45-A43B-2CED9ACDD049}"/>
              </a:ext>
            </a:extLst>
          </p:cNvPr>
          <p:cNvCxnSpPr>
            <a:cxnSpLocks/>
          </p:cNvCxnSpPr>
          <p:nvPr userDrawn="1"/>
        </p:nvCxnSpPr>
        <p:spPr>
          <a:xfrm>
            <a:off x="6099416" y="464363"/>
            <a:ext cx="0" cy="586260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25">
            <a:extLst>
              <a:ext uri="{FF2B5EF4-FFF2-40B4-BE49-F238E27FC236}">
                <a16:creationId xmlns:a16="http://schemas.microsoft.com/office/drawing/2014/main" id="{3137B760-1A50-1845-B7F2-1EF31C71C72B}"/>
              </a:ext>
            </a:extLst>
          </p:cNvPr>
          <p:cNvCxnSpPr>
            <a:cxnSpLocks/>
          </p:cNvCxnSpPr>
          <p:nvPr userDrawn="1"/>
        </p:nvCxnSpPr>
        <p:spPr>
          <a:xfrm>
            <a:off x="10277081" y="464363"/>
            <a:ext cx="0" cy="586260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05ECCF8F-5855-7943-B503-5573887A534D}"/>
              </a:ext>
            </a:extLst>
          </p:cNvPr>
          <p:cNvSpPr txBox="1"/>
          <p:nvPr userDrawn="1"/>
        </p:nvSpPr>
        <p:spPr>
          <a:xfrm>
            <a:off x="10410201" y="532278"/>
            <a:ext cx="671977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fld id="{32AF94B5-93D7-5247-B727-C7089232F508}" type="slidenum">
              <a:rPr lang="ru-RU" sz="2000" smtClean="0">
                <a:solidFill>
                  <a:srgbClr val="102D69"/>
                </a:solidFill>
                <a:latin typeface="HSE Sans" panose="02000000000000000000" pitchFamily="2" charset="0"/>
              </a:rPr>
              <a:t>‹#›</a:t>
            </a:fld>
            <a:endParaRPr lang="ru-RU" sz="2000" dirty="0">
              <a:solidFill>
                <a:srgbClr val="102D69"/>
              </a:solidFill>
              <a:latin typeface="HSE Sans" panose="02000000000000000000" pitchFamily="2" charset="0"/>
            </a:endParaRPr>
          </a:p>
        </p:txBody>
      </p:sp>
      <p:cxnSp>
        <p:nvCxnSpPr>
          <p:cNvPr id="12" name="Straight Connector 59">
            <a:extLst>
              <a:ext uri="{FF2B5EF4-FFF2-40B4-BE49-F238E27FC236}">
                <a16:creationId xmlns:a16="http://schemas.microsoft.com/office/drawing/2014/main" id="{FB81B23D-CDD8-E64C-9887-3540F7EE1C4B}"/>
              </a:ext>
            </a:extLst>
          </p:cNvPr>
          <p:cNvCxnSpPr>
            <a:cxnSpLocks/>
          </p:cNvCxnSpPr>
          <p:nvPr userDrawn="1"/>
        </p:nvCxnSpPr>
        <p:spPr>
          <a:xfrm>
            <a:off x="11643868" y="464363"/>
            <a:ext cx="0" cy="586260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Текст 37">
            <a:extLst>
              <a:ext uri="{FF2B5EF4-FFF2-40B4-BE49-F238E27FC236}">
                <a16:creationId xmlns:a16="http://schemas.microsoft.com/office/drawing/2014/main" id="{C2D710AE-3CBE-5940-A7EB-F96132E6592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43689" y="540904"/>
            <a:ext cx="1901825" cy="415925"/>
          </a:xfrm>
        </p:spPr>
        <p:txBody>
          <a:bodyPr lIns="0" tIns="0" rIns="0" bIns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00" b="0" i="0">
                <a:latin typeface="HSE Sans" panose="02000000000000000000" pitchFamily="2" charset="0"/>
              </a:defRPr>
            </a:lvl1pPr>
            <a:lvl2pPr marL="457200" indent="0">
              <a:lnSpc>
                <a:spcPct val="100000"/>
              </a:lnSpc>
              <a:buNone/>
              <a:defRPr sz="1000" b="0" i="0">
                <a:latin typeface="HSE Sans" panose="02000000000000000000" pitchFamily="2" charset="0"/>
              </a:defRPr>
            </a:lvl2pPr>
            <a:lvl3pPr marL="914400" indent="0">
              <a:lnSpc>
                <a:spcPct val="100000"/>
              </a:lnSpc>
              <a:buNone/>
              <a:defRPr sz="1000" b="0" i="0">
                <a:latin typeface="HSE Sans" panose="02000000000000000000" pitchFamily="2" charset="0"/>
              </a:defRPr>
            </a:lvl3pPr>
            <a:lvl4pPr marL="1371600" indent="0">
              <a:lnSpc>
                <a:spcPct val="100000"/>
              </a:lnSpc>
              <a:buNone/>
              <a:defRPr sz="1000" b="0" i="0">
                <a:latin typeface="HSE Sans" panose="02000000000000000000" pitchFamily="2" charset="0"/>
              </a:defRPr>
            </a:lvl4pPr>
            <a:lvl5pPr marL="1828800" indent="0">
              <a:lnSpc>
                <a:spcPct val="100000"/>
              </a:lnSpc>
              <a:buNone/>
              <a:defRPr sz="1000" b="0" i="0">
                <a:latin typeface="HSE Sans" panose="02000000000000000000" pitchFamily="2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1000" dirty="0">
                <a:latin typeface="HSE Sans" panose="02000000000000000000" pitchFamily="2" charset="0"/>
              </a:rPr>
              <a:t>Название подразделения</a:t>
            </a:r>
            <a:br>
              <a:rPr lang="ru-RU" sz="1000" dirty="0">
                <a:latin typeface="HSE Sans" panose="02000000000000000000" pitchFamily="2" charset="0"/>
              </a:rPr>
            </a:br>
            <a:r>
              <a:rPr lang="ru-RU" sz="1000" dirty="0">
                <a:latin typeface="HSE Sans" panose="02000000000000000000" pitchFamily="2" charset="0"/>
              </a:rPr>
              <a:t>в две или три строки</a:t>
            </a:r>
            <a:r>
              <a:rPr lang="en-GB" sz="1000" dirty="0">
                <a:latin typeface="HSE Sans" panose="02000000000000000000" pitchFamily="2" charset="0"/>
              </a:rPr>
              <a:t> (10pt)</a:t>
            </a:r>
            <a:endParaRPr lang="ru-RU" sz="1000" dirty="0">
              <a:latin typeface="HSE Sans" panose="02000000000000000000" pitchFamily="2" charset="0"/>
            </a:endParaRPr>
          </a:p>
        </p:txBody>
      </p:sp>
      <p:sp>
        <p:nvSpPr>
          <p:cNvPr id="14" name="Текст 39">
            <a:extLst>
              <a:ext uri="{FF2B5EF4-FFF2-40B4-BE49-F238E27FC236}">
                <a16:creationId xmlns:a16="http://schemas.microsoft.com/office/drawing/2014/main" id="{FCC5A33D-0A3C-F140-B745-367744A5F30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59163" y="548720"/>
            <a:ext cx="2070100" cy="408109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  <a:lvl2pPr marL="4572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 marL="9144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 marL="13716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 marL="18288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r>
              <a:rPr lang="ru-RU" sz="1000" dirty="0">
                <a:latin typeface="HSE Sans" panose="02000000000000000000" pitchFamily="2" charset="0"/>
              </a:rPr>
              <a:t>Название презентации может быть набрано в две или три строки</a:t>
            </a:r>
            <a:r>
              <a:rPr lang="en-GB" sz="1000" dirty="0">
                <a:latin typeface="HSE Sans" panose="02000000000000000000" pitchFamily="2" charset="0"/>
              </a:rPr>
              <a:t> (10pt)</a:t>
            </a:r>
            <a:endParaRPr lang="ru-RU" sz="1000" dirty="0">
              <a:latin typeface="HSE Sans" panose="02000000000000000000" pitchFamily="2" charset="0"/>
            </a:endParaRPr>
          </a:p>
        </p:txBody>
      </p:sp>
      <p:sp>
        <p:nvSpPr>
          <p:cNvPr id="17" name="Текст 35">
            <a:extLst>
              <a:ext uri="{FF2B5EF4-FFF2-40B4-BE49-F238E27FC236}">
                <a16:creationId xmlns:a16="http://schemas.microsoft.com/office/drawing/2014/main" id="{5163BE0A-A745-414A-AF21-D968BD69D2D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85898" y="2379663"/>
            <a:ext cx="4322531" cy="2399371"/>
          </a:xfrm>
        </p:spPr>
        <p:txBody>
          <a:bodyPr lIns="0" tIns="0" rIns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  <a:lvl2pPr marL="4572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 marL="9144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 marL="13716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 marL="18288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pPr lvl="0"/>
            <a:r>
              <a:rPr lang="ru-RU" dirty="0"/>
              <a:t>Небольшие куски текста (13</a:t>
            </a:r>
            <a:r>
              <a:rPr lang="en-US" dirty="0" err="1"/>
              <a:t>pt</a:t>
            </a:r>
            <a:r>
              <a:rPr lang="en-US" dirty="0"/>
              <a:t>) </a:t>
            </a:r>
            <a:r>
              <a:rPr lang="ru-RU" dirty="0"/>
              <a:t>можно набирать в одну колонку, но не делайте колонку на всю ширину экрана. Текст, набранный длинной строкой очень трудно читать, подумайте о тех, кто будет читать вашу презентацию. Старайтесь чтобы в строке было в среднем семь — девять слов. Большее количество слов в строке способствует хорошему сну, но не чтению. Если у вас есть свободное пространство и вы считаете, что текст одинок и ему нужна компания, то поставьте рядом небольшое изображение, которое иллюстрирует ваш текст или дополняет его.</a:t>
            </a:r>
          </a:p>
        </p:txBody>
      </p:sp>
      <p:sp>
        <p:nvSpPr>
          <p:cNvPr id="20" name="Текст 35">
            <a:extLst>
              <a:ext uri="{FF2B5EF4-FFF2-40B4-BE49-F238E27FC236}">
                <a16:creationId xmlns:a16="http://schemas.microsoft.com/office/drawing/2014/main" id="{B3D47CF6-5FC1-2346-8894-A7CC39063DE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85897" y="5183249"/>
            <a:ext cx="3934345" cy="553998"/>
          </a:xfrm>
        </p:spPr>
        <p:txBody>
          <a:bodyPr lIns="0" tIns="0" rIns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  <a:lvl2pPr marL="4572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 marL="9144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 marL="13716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 marL="18288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r>
              <a:rPr lang="ru-RU" sz="1000" dirty="0">
                <a:latin typeface="HSE Sans" panose="02000000000000000000" pitchFamily="2" charset="0"/>
              </a:rPr>
              <a:t>Примечания, или любая другая пояснительная или дополнительная информация набираются шрифтом размером 10 </a:t>
            </a:r>
            <a:r>
              <a:rPr lang="en-GB" sz="1000" dirty="0" err="1">
                <a:latin typeface="HSE Sans" panose="02000000000000000000" pitchFamily="2" charset="0"/>
              </a:rPr>
              <a:t>pt</a:t>
            </a:r>
            <a:endParaRPr lang="ru-RU" sz="1000" dirty="0">
              <a:latin typeface="HSE Sans" panose="02000000000000000000" pitchFamily="2" charset="0"/>
            </a:endParaRPr>
          </a:p>
        </p:txBody>
      </p:sp>
      <p:sp>
        <p:nvSpPr>
          <p:cNvPr id="23" name="Текст 22">
            <a:extLst>
              <a:ext uri="{FF2B5EF4-FFF2-40B4-BE49-F238E27FC236}">
                <a16:creationId xmlns:a16="http://schemas.microsoft.com/office/drawing/2014/main" id="{CD14B8F3-89C2-9F45-809E-D1EAF85AC56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59892" y="2379663"/>
            <a:ext cx="5383968" cy="3451794"/>
          </a:xfrm>
        </p:spPr>
        <p:txBody>
          <a:bodyPr lIns="0" tIns="0" rIns="0" bIns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2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3200" dirty="0">
                <a:solidFill>
                  <a:srgbClr val="102D69"/>
                </a:solidFill>
                <a:latin typeface="HSE Sans" panose="02000000000000000000" pitchFamily="2" charset="0"/>
              </a:rPr>
              <a:t>Небольшую фразу, с важной информацией, можно выделить, набрав ее более крупным кеглем, чем обычный  текст. Делать это часто не рекомендуется.</a:t>
            </a:r>
          </a:p>
          <a:p>
            <a:pPr lvl="0"/>
            <a:endParaRPr lang="ru-RU" dirty="0"/>
          </a:p>
        </p:txBody>
      </p:sp>
      <p:sp>
        <p:nvSpPr>
          <p:cNvPr id="24" name="Текст 39">
            <a:extLst>
              <a:ext uri="{FF2B5EF4-FFF2-40B4-BE49-F238E27FC236}">
                <a16:creationId xmlns:a16="http://schemas.microsoft.com/office/drawing/2014/main" id="{3BE4279A-8109-B244-B721-18F10C696B1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59892" y="548720"/>
            <a:ext cx="2070100" cy="408109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  <a:lvl2pPr marL="4572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 marL="9144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 marL="13716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 marL="18288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r>
              <a:rPr lang="ru-RU" sz="1000" dirty="0">
                <a:latin typeface="HSE Sans" panose="02000000000000000000" pitchFamily="2" charset="0"/>
              </a:rPr>
              <a:t>Название раздела может быть набрано в две или три строки</a:t>
            </a:r>
            <a:r>
              <a:rPr lang="en-GB" sz="1000" dirty="0">
                <a:latin typeface="HSE Sans" panose="02000000000000000000" pitchFamily="2" charset="0"/>
              </a:rPr>
              <a:t> (10pt)</a:t>
            </a:r>
            <a:endParaRPr lang="ru-RU" sz="1000" dirty="0">
              <a:latin typeface="HSE Sans" panose="02000000000000000000" pitchFamily="2" charset="0"/>
            </a:endParaRPr>
          </a:p>
        </p:txBody>
      </p:sp>
      <p:sp>
        <p:nvSpPr>
          <p:cNvPr id="25" name="Заголовок 31">
            <a:extLst>
              <a:ext uri="{FF2B5EF4-FFF2-40B4-BE49-F238E27FC236}">
                <a16:creationId xmlns:a16="http://schemas.microsoft.com/office/drawing/2014/main" id="{B32DC3D4-97A5-3E4F-A29B-422D5E3129B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5897" y="1447790"/>
            <a:ext cx="11057955" cy="777025"/>
          </a:xfrm>
        </p:spPr>
        <p:txBody>
          <a:bodyPr lIns="0" tIns="0" rIns="0" bIns="0" anchor="t">
            <a:normAutofit/>
          </a:bodyPr>
          <a:lstStyle>
            <a:lvl1pPr>
              <a:lnSpc>
                <a:spcPct val="100000"/>
              </a:lnSpc>
              <a:defRPr sz="2400" b="0" i="0">
                <a:latin typeface="HSE Sans" panose="02000000000000000000" pitchFamily="2" charset="0"/>
              </a:defRPr>
            </a:lvl1pPr>
          </a:lstStyle>
          <a:p>
            <a:r>
              <a:rPr lang="ru-RU" sz="2400" dirty="0">
                <a:solidFill>
                  <a:srgbClr val="102D69"/>
                </a:solidFill>
                <a:latin typeface="HSE Sans" panose="02000000000000000000" pitchFamily="2" charset="0"/>
              </a:rPr>
              <a:t>Заголовок может быть набран в две или три строки</a:t>
            </a:r>
            <a:r>
              <a:rPr lang="en-GB" sz="2400" dirty="0">
                <a:solidFill>
                  <a:srgbClr val="102D69"/>
                </a:solidFill>
                <a:latin typeface="HSE Sans" panose="02000000000000000000" pitchFamily="2" charset="0"/>
              </a:rPr>
              <a:t> (24 </a:t>
            </a:r>
            <a:r>
              <a:rPr lang="en-GB" sz="2400" dirty="0" err="1">
                <a:solidFill>
                  <a:srgbClr val="102D69"/>
                </a:solidFill>
                <a:latin typeface="HSE Sans" panose="02000000000000000000" pitchFamily="2" charset="0"/>
              </a:rPr>
              <a:t>pt</a:t>
            </a:r>
            <a:r>
              <a:rPr lang="en-GB" sz="2400" dirty="0">
                <a:solidFill>
                  <a:srgbClr val="102D69"/>
                </a:solidFill>
                <a:latin typeface="HSE Sans" panose="02000000000000000000" pitchFamily="2" charset="0"/>
              </a:rPr>
              <a:t>)</a:t>
            </a:r>
            <a:endParaRPr lang="ru-RU" sz="2400" dirty="0">
              <a:solidFill>
                <a:srgbClr val="102D69"/>
              </a:solidFill>
              <a:latin typeface="HSE Sans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37956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График_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Icon&#10;&#10;Description automatically generated">
            <a:extLst>
              <a:ext uri="{FF2B5EF4-FFF2-40B4-BE49-F238E27FC236}">
                <a16:creationId xmlns:a16="http://schemas.microsoft.com/office/drawing/2014/main" id="{9E89D752-CAC6-0943-9A3D-4C52DBF50CE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17199" y="464363"/>
            <a:ext cx="448276" cy="448276"/>
          </a:xfrm>
          <a:prstGeom prst="rect">
            <a:avLst/>
          </a:prstGeom>
        </p:spPr>
      </p:pic>
      <p:cxnSp>
        <p:nvCxnSpPr>
          <p:cNvPr id="8" name="Straight Connector 19">
            <a:extLst>
              <a:ext uri="{FF2B5EF4-FFF2-40B4-BE49-F238E27FC236}">
                <a16:creationId xmlns:a16="http://schemas.microsoft.com/office/drawing/2014/main" id="{64D89E64-93BB-044D-B3D4-8F2679C5CA4C}"/>
              </a:ext>
            </a:extLst>
          </p:cNvPr>
          <p:cNvCxnSpPr>
            <a:cxnSpLocks/>
          </p:cNvCxnSpPr>
          <p:nvPr userDrawn="1"/>
        </p:nvCxnSpPr>
        <p:spPr>
          <a:xfrm>
            <a:off x="3298686" y="464363"/>
            <a:ext cx="0" cy="586260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21">
            <a:extLst>
              <a:ext uri="{FF2B5EF4-FFF2-40B4-BE49-F238E27FC236}">
                <a16:creationId xmlns:a16="http://schemas.microsoft.com/office/drawing/2014/main" id="{D0C3B169-866D-C645-AF76-00F8C2A97E9B}"/>
              </a:ext>
            </a:extLst>
          </p:cNvPr>
          <p:cNvCxnSpPr>
            <a:cxnSpLocks/>
          </p:cNvCxnSpPr>
          <p:nvPr userDrawn="1"/>
        </p:nvCxnSpPr>
        <p:spPr>
          <a:xfrm>
            <a:off x="6099416" y="464363"/>
            <a:ext cx="0" cy="586260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25">
            <a:extLst>
              <a:ext uri="{FF2B5EF4-FFF2-40B4-BE49-F238E27FC236}">
                <a16:creationId xmlns:a16="http://schemas.microsoft.com/office/drawing/2014/main" id="{FDDF48AB-D8AE-0E42-A544-8EA5B8744778}"/>
              </a:ext>
            </a:extLst>
          </p:cNvPr>
          <p:cNvCxnSpPr>
            <a:cxnSpLocks/>
          </p:cNvCxnSpPr>
          <p:nvPr userDrawn="1"/>
        </p:nvCxnSpPr>
        <p:spPr>
          <a:xfrm>
            <a:off x="10277081" y="464363"/>
            <a:ext cx="0" cy="586260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66DF89EC-1E7C-3B40-85F4-6D19A7D29AC7}"/>
              </a:ext>
            </a:extLst>
          </p:cNvPr>
          <p:cNvSpPr txBox="1"/>
          <p:nvPr userDrawn="1"/>
        </p:nvSpPr>
        <p:spPr>
          <a:xfrm>
            <a:off x="10410201" y="532278"/>
            <a:ext cx="671977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fld id="{32AF94B5-93D7-5247-B727-C7089232F508}" type="slidenum">
              <a:rPr lang="ru-RU" sz="2000" smtClean="0">
                <a:solidFill>
                  <a:srgbClr val="102D69"/>
                </a:solidFill>
                <a:latin typeface="HSE Sans" panose="02000000000000000000" pitchFamily="2" charset="0"/>
              </a:rPr>
              <a:t>‹#›</a:t>
            </a:fld>
            <a:endParaRPr lang="ru-RU" sz="2000" dirty="0">
              <a:solidFill>
                <a:srgbClr val="102D69"/>
              </a:solidFill>
              <a:latin typeface="HSE Sans" panose="02000000000000000000" pitchFamily="2" charset="0"/>
            </a:endParaRPr>
          </a:p>
        </p:txBody>
      </p:sp>
      <p:cxnSp>
        <p:nvCxnSpPr>
          <p:cNvPr id="12" name="Straight Connector 59">
            <a:extLst>
              <a:ext uri="{FF2B5EF4-FFF2-40B4-BE49-F238E27FC236}">
                <a16:creationId xmlns:a16="http://schemas.microsoft.com/office/drawing/2014/main" id="{019D6862-BD52-734D-9E19-38C147CA2D29}"/>
              </a:ext>
            </a:extLst>
          </p:cNvPr>
          <p:cNvCxnSpPr>
            <a:cxnSpLocks/>
          </p:cNvCxnSpPr>
          <p:nvPr userDrawn="1"/>
        </p:nvCxnSpPr>
        <p:spPr>
          <a:xfrm>
            <a:off x="11643868" y="464363"/>
            <a:ext cx="0" cy="586260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Текст 37">
            <a:extLst>
              <a:ext uri="{FF2B5EF4-FFF2-40B4-BE49-F238E27FC236}">
                <a16:creationId xmlns:a16="http://schemas.microsoft.com/office/drawing/2014/main" id="{A9BD5ADD-B3F2-C342-82F7-83683F040D2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43689" y="540904"/>
            <a:ext cx="1901825" cy="415925"/>
          </a:xfrm>
        </p:spPr>
        <p:txBody>
          <a:bodyPr lIns="0" tIns="0" rIns="0" bIns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00" b="0" i="0">
                <a:latin typeface="HSE Sans" panose="02000000000000000000" pitchFamily="2" charset="0"/>
              </a:defRPr>
            </a:lvl1pPr>
            <a:lvl2pPr marL="457200" indent="0">
              <a:lnSpc>
                <a:spcPct val="100000"/>
              </a:lnSpc>
              <a:buNone/>
              <a:defRPr sz="1000" b="0" i="0">
                <a:latin typeface="HSE Sans" panose="02000000000000000000" pitchFamily="2" charset="0"/>
              </a:defRPr>
            </a:lvl2pPr>
            <a:lvl3pPr marL="914400" indent="0">
              <a:lnSpc>
                <a:spcPct val="100000"/>
              </a:lnSpc>
              <a:buNone/>
              <a:defRPr sz="1000" b="0" i="0">
                <a:latin typeface="HSE Sans" panose="02000000000000000000" pitchFamily="2" charset="0"/>
              </a:defRPr>
            </a:lvl3pPr>
            <a:lvl4pPr marL="1371600" indent="0">
              <a:lnSpc>
                <a:spcPct val="100000"/>
              </a:lnSpc>
              <a:buNone/>
              <a:defRPr sz="1000" b="0" i="0">
                <a:latin typeface="HSE Sans" panose="02000000000000000000" pitchFamily="2" charset="0"/>
              </a:defRPr>
            </a:lvl4pPr>
            <a:lvl5pPr marL="1828800" indent="0">
              <a:lnSpc>
                <a:spcPct val="100000"/>
              </a:lnSpc>
              <a:buNone/>
              <a:defRPr sz="1000" b="0" i="0">
                <a:latin typeface="HSE Sans" panose="02000000000000000000" pitchFamily="2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1000" dirty="0">
                <a:latin typeface="HSE Sans" panose="02000000000000000000" pitchFamily="2" charset="0"/>
              </a:rPr>
              <a:t>Название подразделения</a:t>
            </a:r>
            <a:br>
              <a:rPr lang="ru-RU" sz="1000" dirty="0">
                <a:latin typeface="HSE Sans" panose="02000000000000000000" pitchFamily="2" charset="0"/>
              </a:rPr>
            </a:br>
            <a:r>
              <a:rPr lang="ru-RU" sz="1000" dirty="0">
                <a:latin typeface="HSE Sans" panose="02000000000000000000" pitchFamily="2" charset="0"/>
              </a:rPr>
              <a:t>в две или три строки</a:t>
            </a:r>
            <a:r>
              <a:rPr lang="en-GB" sz="1000" dirty="0">
                <a:latin typeface="HSE Sans" panose="02000000000000000000" pitchFamily="2" charset="0"/>
              </a:rPr>
              <a:t> (10pt)</a:t>
            </a:r>
            <a:endParaRPr lang="ru-RU" sz="1000" dirty="0">
              <a:latin typeface="HSE Sans" panose="02000000000000000000" pitchFamily="2" charset="0"/>
            </a:endParaRPr>
          </a:p>
        </p:txBody>
      </p:sp>
      <p:sp>
        <p:nvSpPr>
          <p:cNvPr id="14" name="Текст 39">
            <a:extLst>
              <a:ext uri="{FF2B5EF4-FFF2-40B4-BE49-F238E27FC236}">
                <a16:creationId xmlns:a16="http://schemas.microsoft.com/office/drawing/2014/main" id="{4F15CBC0-FC8B-744E-95A7-C9863CDC31B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59163" y="548720"/>
            <a:ext cx="2070100" cy="408109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  <a:lvl2pPr marL="4572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 marL="9144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 marL="13716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 marL="18288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r>
              <a:rPr lang="ru-RU" sz="1000" dirty="0">
                <a:latin typeface="HSE Sans" panose="02000000000000000000" pitchFamily="2" charset="0"/>
              </a:rPr>
              <a:t>Название презентации может быть набрано в две или три строки</a:t>
            </a:r>
            <a:r>
              <a:rPr lang="en-GB" sz="1000" dirty="0">
                <a:latin typeface="HSE Sans" panose="02000000000000000000" pitchFamily="2" charset="0"/>
              </a:rPr>
              <a:t> (10pt)</a:t>
            </a:r>
            <a:endParaRPr lang="ru-RU" sz="1000" dirty="0">
              <a:latin typeface="HSE Sans" panose="02000000000000000000" pitchFamily="2" charset="0"/>
            </a:endParaRPr>
          </a:p>
        </p:txBody>
      </p:sp>
      <p:sp>
        <p:nvSpPr>
          <p:cNvPr id="16" name="Текст 39">
            <a:extLst>
              <a:ext uri="{FF2B5EF4-FFF2-40B4-BE49-F238E27FC236}">
                <a16:creationId xmlns:a16="http://schemas.microsoft.com/office/drawing/2014/main" id="{BC3B54AA-A0BD-E646-B3B7-C0E724D26D2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59892" y="548720"/>
            <a:ext cx="2070100" cy="408109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  <a:lvl2pPr marL="4572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 marL="9144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 marL="13716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 marL="18288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r>
              <a:rPr lang="ru-RU" sz="1000" dirty="0">
                <a:latin typeface="HSE Sans" panose="02000000000000000000" pitchFamily="2" charset="0"/>
              </a:rPr>
              <a:t>Название раздела может быть набрано в две или три строки</a:t>
            </a:r>
            <a:r>
              <a:rPr lang="en-GB" sz="1000" dirty="0">
                <a:latin typeface="HSE Sans" panose="02000000000000000000" pitchFamily="2" charset="0"/>
              </a:rPr>
              <a:t> (10pt)</a:t>
            </a:r>
            <a:endParaRPr lang="ru-RU" sz="1000" dirty="0">
              <a:latin typeface="HSE Sans" panose="02000000000000000000" pitchFamily="2" charset="0"/>
            </a:endParaRPr>
          </a:p>
        </p:txBody>
      </p:sp>
      <p:sp>
        <p:nvSpPr>
          <p:cNvPr id="17" name="Заголовок 31">
            <a:extLst>
              <a:ext uri="{FF2B5EF4-FFF2-40B4-BE49-F238E27FC236}">
                <a16:creationId xmlns:a16="http://schemas.microsoft.com/office/drawing/2014/main" id="{B3F16318-C9C3-B948-A508-4BC53D0B771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5899" y="1447790"/>
            <a:ext cx="4322530" cy="777025"/>
          </a:xfrm>
        </p:spPr>
        <p:txBody>
          <a:bodyPr lIns="0" tIns="0" rIns="0" bIns="0" anchor="t">
            <a:normAutofit/>
          </a:bodyPr>
          <a:lstStyle>
            <a:lvl1pPr>
              <a:lnSpc>
                <a:spcPct val="100000"/>
              </a:lnSpc>
              <a:defRPr sz="2400" b="0" i="0">
                <a:latin typeface="HSE Sans" panose="02000000000000000000" pitchFamily="2" charset="0"/>
              </a:defRPr>
            </a:lvl1pPr>
          </a:lstStyle>
          <a:p>
            <a:r>
              <a:rPr lang="ru-RU" sz="2400" dirty="0">
                <a:solidFill>
                  <a:srgbClr val="102D69"/>
                </a:solidFill>
                <a:latin typeface="HSE Sans" panose="02000000000000000000" pitchFamily="2" charset="0"/>
              </a:rPr>
              <a:t>Заголовок может быть набран </a:t>
            </a:r>
            <a:br>
              <a:rPr lang="ru-RU" sz="2400" dirty="0">
                <a:solidFill>
                  <a:srgbClr val="102D69"/>
                </a:solidFill>
                <a:latin typeface="HSE Sans" panose="02000000000000000000" pitchFamily="2" charset="0"/>
              </a:rPr>
            </a:br>
            <a:r>
              <a:rPr lang="ru-RU" sz="2400" dirty="0">
                <a:solidFill>
                  <a:srgbClr val="102D69"/>
                </a:solidFill>
                <a:latin typeface="HSE Sans" panose="02000000000000000000" pitchFamily="2" charset="0"/>
              </a:rPr>
              <a:t>в две или три строки</a:t>
            </a:r>
            <a:r>
              <a:rPr lang="en-GB" sz="2400" dirty="0">
                <a:solidFill>
                  <a:srgbClr val="102D69"/>
                </a:solidFill>
                <a:latin typeface="HSE Sans" panose="02000000000000000000" pitchFamily="2" charset="0"/>
              </a:rPr>
              <a:t> (24 </a:t>
            </a:r>
            <a:r>
              <a:rPr lang="en-GB" sz="2400" dirty="0" err="1">
                <a:solidFill>
                  <a:srgbClr val="102D69"/>
                </a:solidFill>
                <a:latin typeface="HSE Sans" panose="02000000000000000000" pitchFamily="2" charset="0"/>
              </a:rPr>
              <a:t>pt</a:t>
            </a:r>
            <a:r>
              <a:rPr lang="en-GB" sz="2400" dirty="0">
                <a:solidFill>
                  <a:srgbClr val="102D69"/>
                </a:solidFill>
                <a:latin typeface="HSE Sans" panose="02000000000000000000" pitchFamily="2" charset="0"/>
              </a:rPr>
              <a:t>)</a:t>
            </a:r>
            <a:endParaRPr lang="ru-RU" sz="2400" dirty="0">
              <a:solidFill>
                <a:srgbClr val="102D69"/>
              </a:solidFill>
              <a:latin typeface="HSE Sans" panose="02000000000000000000" pitchFamily="2" charset="0"/>
            </a:endParaRPr>
          </a:p>
        </p:txBody>
      </p:sp>
      <p:sp>
        <p:nvSpPr>
          <p:cNvPr id="18" name="Текст 35">
            <a:extLst>
              <a:ext uri="{FF2B5EF4-FFF2-40B4-BE49-F238E27FC236}">
                <a16:creationId xmlns:a16="http://schemas.microsoft.com/office/drawing/2014/main" id="{23B3E5FB-BBCE-4149-AD9A-8CAB06CC9FC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85898" y="2379663"/>
            <a:ext cx="4322531" cy="2399371"/>
          </a:xfrm>
        </p:spPr>
        <p:txBody>
          <a:bodyPr lIns="0" tIns="0" rIns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  <a:lvl2pPr marL="4572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 marL="9144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 marL="13716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 marL="18288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r>
              <a:rPr lang="en-GB" sz="1300" dirty="0">
                <a:latin typeface="HSE Sans" panose="02000000000000000000" pitchFamily="2" charset="0"/>
              </a:rPr>
              <a:t>Lorem ipsum </a:t>
            </a:r>
            <a:r>
              <a:rPr lang="en-GB" sz="1300" dirty="0" err="1">
                <a:latin typeface="HSE Sans" panose="02000000000000000000" pitchFamily="2" charset="0"/>
              </a:rPr>
              <a:t>dolor</a:t>
            </a:r>
            <a:r>
              <a:rPr lang="en-GB" sz="1300" dirty="0">
                <a:latin typeface="HSE Sans" panose="02000000000000000000" pitchFamily="2" charset="0"/>
              </a:rPr>
              <a:t> sit </a:t>
            </a:r>
            <a:r>
              <a:rPr lang="en-GB" sz="1300" dirty="0" err="1">
                <a:latin typeface="HSE Sans" panose="02000000000000000000" pitchFamily="2" charset="0"/>
              </a:rPr>
              <a:t>amet</a:t>
            </a:r>
            <a:r>
              <a:rPr lang="en-GB" sz="1300" dirty="0">
                <a:latin typeface="HSE Sans" panose="02000000000000000000" pitchFamily="2" charset="0"/>
              </a:rPr>
              <a:t>, </a:t>
            </a:r>
            <a:r>
              <a:rPr lang="en-GB" sz="1300" dirty="0" err="1">
                <a:latin typeface="HSE Sans" panose="02000000000000000000" pitchFamily="2" charset="0"/>
              </a:rPr>
              <a:t>consectetur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adipiscing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elit</a:t>
            </a:r>
            <a:r>
              <a:rPr lang="en-GB" sz="1300" dirty="0">
                <a:latin typeface="HSE Sans" panose="02000000000000000000" pitchFamily="2" charset="0"/>
              </a:rPr>
              <a:t>, </a:t>
            </a:r>
            <a:r>
              <a:rPr lang="en-GB" sz="1300" dirty="0" err="1">
                <a:latin typeface="HSE Sans" panose="02000000000000000000" pitchFamily="2" charset="0"/>
              </a:rPr>
              <a:t>sed</a:t>
            </a:r>
            <a:r>
              <a:rPr lang="en-GB" sz="1300" dirty="0">
                <a:latin typeface="HSE Sans" panose="02000000000000000000" pitchFamily="2" charset="0"/>
              </a:rPr>
              <a:t> do </a:t>
            </a:r>
            <a:r>
              <a:rPr lang="en-GB" sz="1300" dirty="0" err="1">
                <a:latin typeface="HSE Sans" panose="02000000000000000000" pitchFamily="2" charset="0"/>
              </a:rPr>
              <a:t>eiusmod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tempor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incididunt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ut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labore</a:t>
            </a:r>
            <a:r>
              <a:rPr lang="en-GB" sz="1300" dirty="0">
                <a:latin typeface="HSE Sans" panose="02000000000000000000" pitchFamily="2" charset="0"/>
              </a:rPr>
              <a:t> et dolore magna </a:t>
            </a:r>
            <a:r>
              <a:rPr lang="en-GB" sz="1300" dirty="0" err="1">
                <a:latin typeface="HSE Sans" panose="02000000000000000000" pitchFamily="2" charset="0"/>
              </a:rPr>
              <a:t>aliqua</a:t>
            </a:r>
            <a:r>
              <a:rPr lang="en-GB" sz="1300" dirty="0">
                <a:latin typeface="HSE Sans" panose="02000000000000000000" pitchFamily="2" charset="0"/>
              </a:rPr>
              <a:t>. Ut </a:t>
            </a:r>
            <a:r>
              <a:rPr lang="en-GB" sz="1300" dirty="0" err="1">
                <a:latin typeface="HSE Sans" panose="02000000000000000000" pitchFamily="2" charset="0"/>
              </a:rPr>
              <a:t>enim</a:t>
            </a:r>
            <a:r>
              <a:rPr lang="en-GB" sz="1300" dirty="0">
                <a:latin typeface="HSE Sans" panose="02000000000000000000" pitchFamily="2" charset="0"/>
              </a:rPr>
              <a:t> ad minim </a:t>
            </a:r>
            <a:r>
              <a:rPr lang="en-GB" sz="1300" dirty="0" err="1">
                <a:latin typeface="HSE Sans" panose="02000000000000000000" pitchFamily="2" charset="0"/>
              </a:rPr>
              <a:t>veniam</a:t>
            </a:r>
            <a:r>
              <a:rPr lang="en-GB" sz="1300" dirty="0">
                <a:latin typeface="HSE Sans" panose="02000000000000000000" pitchFamily="2" charset="0"/>
              </a:rPr>
              <a:t>, </a:t>
            </a:r>
            <a:r>
              <a:rPr lang="en-GB" sz="1300" dirty="0" err="1">
                <a:latin typeface="HSE Sans" panose="02000000000000000000" pitchFamily="2" charset="0"/>
              </a:rPr>
              <a:t>quis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nostrud</a:t>
            </a:r>
            <a:r>
              <a:rPr lang="en-GB" sz="1300" dirty="0">
                <a:latin typeface="HSE Sans" panose="02000000000000000000" pitchFamily="2" charset="0"/>
              </a:rPr>
              <a:t> exercitation </a:t>
            </a:r>
            <a:r>
              <a:rPr lang="en-GB" sz="1300" dirty="0" err="1">
                <a:latin typeface="HSE Sans" panose="02000000000000000000" pitchFamily="2" charset="0"/>
              </a:rPr>
              <a:t>ullamco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laboris</a:t>
            </a:r>
            <a:r>
              <a:rPr lang="en-GB" sz="1300" dirty="0">
                <a:latin typeface="HSE Sans" panose="02000000000000000000" pitchFamily="2" charset="0"/>
              </a:rPr>
              <a:t> nisi </a:t>
            </a:r>
            <a:r>
              <a:rPr lang="en-GB" sz="1300" dirty="0" err="1">
                <a:latin typeface="HSE Sans" panose="02000000000000000000" pitchFamily="2" charset="0"/>
              </a:rPr>
              <a:t>ut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aliquip</a:t>
            </a:r>
            <a:r>
              <a:rPr lang="en-GB" sz="1300" dirty="0">
                <a:latin typeface="HSE Sans" panose="02000000000000000000" pitchFamily="2" charset="0"/>
              </a:rPr>
              <a:t> ex </a:t>
            </a:r>
            <a:r>
              <a:rPr lang="en-GB" sz="1300" dirty="0" err="1">
                <a:latin typeface="HSE Sans" panose="02000000000000000000" pitchFamily="2" charset="0"/>
              </a:rPr>
              <a:t>ea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commodo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consequat</a:t>
            </a:r>
            <a:r>
              <a:rPr lang="en-GB" sz="1300" dirty="0">
                <a:latin typeface="HSE Sans" panose="02000000000000000000" pitchFamily="2" charset="0"/>
              </a:rPr>
              <a:t>. Duis </a:t>
            </a:r>
            <a:r>
              <a:rPr lang="en-GB" sz="1300" dirty="0" err="1">
                <a:latin typeface="HSE Sans" panose="02000000000000000000" pitchFamily="2" charset="0"/>
              </a:rPr>
              <a:t>aute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irure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dolor</a:t>
            </a:r>
            <a:r>
              <a:rPr lang="en-GB" sz="1300" dirty="0">
                <a:latin typeface="HSE Sans" panose="02000000000000000000" pitchFamily="2" charset="0"/>
              </a:rPr>
              <a:t> in </a:t>
            </a:r>
            <a:r>
              <a:rPr lang="en-GB" sz="1300" dirty="0" err="1">
                <a:latin typeface="HSE Sans" panose="02000000000000000000" pitchFamily="2" charset="0"/>
              </a:rPr>
              <a:t>reprehenderit</a:t>
            </a:r>
            <a:r>
              <a:rPr lang="en-GB" sz="1300" dirty="0">
                <a:latin typeface="HSE Sans" panose="02000000000000000000" pitchFamily="2" charset="0"/>
              </a:rPr>
              <a:t> in </a:t>
            </a:r>
            <a:r>
              <a:rPr lang="en-GB" sz="1300" dirty="0" err="1">
                <a:latin typeface="HSE Sans" panose="02000000000000000000" pitchFamily="2" charset="0"/>
              </a:rPr>
              <a:t>voluptate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velit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esse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cillum</a:t>
            </a:r>
            <a:r>
              <a:rPr lang="en-GB" sz="1300" dirty="0">
                <a:latin typeface="HSE Sans" panose="02000000000000000000" pitchFamily="2" charset="0"/>
              </a:rPr>
              <a:t> dolore </a:t>
            </a:r>
            <a:r>
              <a:rPr lang="en-GB" sz="1300" dirty="0" err="1">
                <a:latin typeface="HSE Sans" panose="02000000000000000000" pitchFamily="2" charset="0"/>
              </a:rPr>
              <a:t>eu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fugiat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nulla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pariatur</a:t>
            </a:r>
            <a:r>
              <a:rPr lang="en-GB" sz="1300" dirty="0">
                <a:latin typeface="HSE Sans" panose="02000000000000000000" pitchFamily="2" charset="0"/>
              </a:rPr>
              <a:t>. </a:t>
            </a:r>
            <a:r>
              <a:rPr lang="en-GB" sz="1300" dirty="0" err="1">
                <a:latin typeface="HSE Sans" panose="02000000000000000000" pitchFamily="2" charset="0"/>
              </a:rPr>
              <a:t>Excepteur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sint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occaecat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cupidatat</a:t>
            </a:r>
            <a:r>
              <a:rPr lang="en-GB" sz="1300" dirty="0">
                <a:latin typeface="HSE Sans" panose="02000000000000000000" pitchFamily="2" charset="0"/>
              </a:rPr>
              <a:t> non </a:t>
            </a:r>
            <a:r>
              <a:rPr lang="en-GB" sz="1300" dirty="0" err="1">
                <a:latin typeface="HSE Sans" panose="02000000000000000000" pitchFamily="2" charset="0"/>
              </a:rPr>
              <a:t>proident</a:t>
            </a:r>
            <a:r>
              <a:rPr lang="en-GB" sz="1300" dirty="0">
                <a:latin typeface="HSE Sans" panose="02000000000000000000" pitchFamily="2" charset="0"/>
              </a:rPr>
              <a:t>, sunt in culpa qui </a:t>
            </a:r>
            <a:r>
              <a:rPr lang="en-GB" sz="1300" dirty="0" err="1">
                <a:latin typeface="HSE Sans" panose="02000000000000000000" pitchFamily="2" charset="0"/>
              </a:rPr>
              <a:t>officia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deserunt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mollit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anim</a:t>
            </a:r>
            <a:r>
              <a:rPr lang="en-GB" sz="1300" dirty="0">
                <a:latin typeface="HSE Sans" panose="02000000000000000000" pitchFamily="2" charset="0"/>
              </a:rPr>
              <a:t> id </a:t>
            </a:r>
            <a:r>
              <a:rPr lang="en-GB" sz="1300" dirty="0" err="1">
                <a:latin typeface="HSE Sans" panose="02000000000000000000" pitchFamily="2" charset="0"/>
              </a:rPr>
              <a:t>est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laborum</a:t>
            </a:r>
            <a:r>
              <a:rPr lang="en-GB" sz="1300" dirty="0">
                <a:latin typeface="HSE Sans" panose="02000000000000000000" pitchFamily="2" charset="0"/>
              </a:rPr>
              <a:t>.</a:t>
            </a:r>
            <a:endParaRPr lang="ru-RU" sz="1300" dirty="0">
              <a:latin typeface="HSE Sans" panose="02000000000000000000" pitchFamily="2" charset="0"/>
            </a:endParaRPr>
          </a:p>
        </p:txBody>
      </p:sp>
      <p:sp>
        <p:nvSpPr>
          <p:cNvPr id="19" name="Текст 35">
            <a:extLst>
              <a:ext uri="{FF2B5EF4-FFF2-40B4-BE49-F238E27FC236}">
                <a16:creationId xmlns:a16="http://schemas.microsoft.com/office/drawing/2014/main" id="{658542D3-7E45-6E46-8039-27C4C43DD61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85897" y="5183249"/>
            <a:ext cx="3934345" cy="553998"/>
          </a:xfrm>
        </p:spPr>
        <p:txBody>
          <a:bodyPr lIns="0" tIns="0" rIns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  <a:lvl2pPr marL="4572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 marL="9144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 marL="13716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 marL="18288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r>
              <a:rPr lang="ru-RU" sz="1000" dirty="0">
                <a:latin typeface="HSE Sans" panose="02000000000000000000" pitchFamily="2" charset="0"/>
              </a:rPr>
              <a:t>Примечания, или любая другая пояснительная или дополнительная информация набираются шрифтом размером 10 </a:t>
            </a:r>
            <a:r>
              <a:rPr lang="en-GB" sz="1000" dirty="0" err="1">
                <a:latin typeface="HSE Sans" panose="02000000000000000000" pitchFamily="2" charset="0"/>
              </a:rPr>
              <a:t>pt</a:t>
            </a:r>
            <a:endParaRPr lang="ru-RU" sz="1000" dirty="0">
              <a:latin typeface="HSE Sans" panose="02000000000000000000" pitchFamily="2" charset="0"/>
            </a:endParaRPr>
          </a:p>
        </p:txBody>
      </p:sp>
      <p:sp>
        <p:nvSpPr>
          <p:cNvPr id="21" name="Диаграмма 7">
            <a:extLst>
              <a:ext uri="{FF2B5EF4-FFF2-40B4-BE49-F238E27FC236}">
                <a16:creationId xmlns:a16="http://schemas.microsoft.com/office/drawing/2014/main" id="{57965DCA-4776-7546-97FD-A69317A34CF2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5272097" y="1447790"/>
            <a:ext cx="6371768" cy="4289457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71134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График_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Icon&#10;&#10;Description automatically generated">
            <a:extLst>
              <a:ext uri="{FF2B5EF4-FFF2-40B4-BE49-F238E27FC236}">
                <a16:creationId xmlns:a16="http://schemas.microsoft.com/office/drawing/2014/main" id="{11D7C3EB-CCEB-E142-9753-8B2D75A0A80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17199" y="464363"/>
            <a:ext cx="448276" cy="448276"/>
          </a:xfrm>
          <a:prstGeom prst="rect">
            <a:avLst/>
          </a:prstGeom>
        </p:spPr>
      </p:pic>
      <p:cxnSp>
        <p:nvCxnSpPr>
          <p:cNvPr id="9" name="Straight Connector 19">
            <a:extLst>
              <a:ext uri="{FF2B5EF4-FFF2-40B4-BE49-F238E27FC236}">
                <a16:creationId xmlns:a16="http://schemas.microsoft.com/office/drawing/2014/main" id="{527C9F89-51CC-D243-9351-73AB081DB944}"/>
              </a:ext>
            </a:extLst>
          </p:cNvPr>
          <p:cNvCxnSpPr>
            <a:cxnSpLocks/>
          </p:cNvCxnSpPr>
          <p:nvPr userDrawn="1"/>
        </p:nvCxnSpPr>
        <p:spPr>
          <a:xfrm>
            <a:off x="3298686" y="464363"/>
            <a:ext cx="0" cy="586260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21">
            <a:extLst>
              <a:ext uri="{FF2B5EF4-FFF2-40B4-BE49-F238E27FC236}">
                <a16:creationId xmlns:a16="http://schemas.microsoft.com/office/drawing/2014/main" id="{F09EE119-6C80-E846-95F9-BB3907664128}"/>
              </a:ext>
            </a:extLst>
          </p:cNvPr>
          <p:cNvCxnSpPr>
            <a:cxnSpLocks/>
          </p:cNvCxnSpPr>
          <p:nvPr userDrawn="1"/>
        </p:nvCxnSpPr>
        <p:spPr>
          <a:xfrm>
            <a:off x="6099416" y="464363"/>
            <a:ext cx="0" cy="586260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25">
            <a:extLst>
              <a:ext uri="{FF2B5EF4-FFF2-40B4-BE49-F238E27FC236}">
                <a16:creationId xmlns:a16="http://schemas.microsoft.com/office/drawing/2014/main" id="{6C0A681B-44BF-6A46-98D8-483EF13B9114}"/>
              </a:ext>
            </a:extLst>
          </p:cNvPr>
          <p:cNvCxnSpPr>
            <a:cxnSpLocks/>
          </p:cNvCxnSpPr>
          <p:nvPr userDrawn="1"/>
        </p:nvCxnSpPr>
        <p:spPr>
          <a:xfrm>
            <a:off x="10277081" y="464363"/>
            <a:ext cx="0" cy="586260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C65A5D7C-EB12-9D4D-A99A-4B26C81B7387}"/>
              </a:ext>
            </a:extLst>
          </p:cNvPr>
          <p:cNvSpPr txBox="1"/>
          <p:nvPr userDrawn="1"/>
        </p:nvSpPr>
        <p:spPr>
          <a:xfrm>
            <a:off x="10410201" y="532278"/>
            <a:ext cx="671977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fld id="{32AF94B5-93D7-5247-B727-C7089232F508}" type="slidenum">
              <a:rPr lang="ru-RU" sz="2000" smtClean="0">
                <a:solidFill>
                  <a:srgbClr val="102D69"/>
                </a:solidFill>
                <a:latin typeface="HSE Sans" panose="02000000000000000000" pitchFamily="2" charset="0"/>
              </a:rPr>
              <a:t>‹#›</a:t>
            </a:fld>
            <a:endParaRPr lang="ru-RU" sz="2000" dirty="0">
              <a:solidFill>
                <a:srgbClr val="102D69"/>
              </a:solidFill>
              <a:latin typeface="HSE Sans" panose="02000000000000000000" pitchFamily="2" charset="0"/>
            </a:endParaRPr>
          </a:p>
        </p:txBody>
      </p:sp>
      <p:cxnSp>
        <p:nvCxnSpPr>
          <p:cNvPr id="13" name="Straight Connector 59">
            <a:extLst>
              <a:ext uri="{FF2B5EF4-FFF2-40B4-BE49-F238E27FC236}">
                <a16:creationId xmlns:a16="http://schemas.microsoft.com/office/drawing/2014/main" id="{D4C3D74D-BE91-9547-ADCA-ACCE93C18789}"/>
              </a:ext>
            </a:extLst>
          </p:cNvPr>
          <p:cNvCxnSpPr>
            <a:cxnSpLocks/>
          </p:cNvCxnSpPr>
          <p:nvPr userDrawn="1"/>
        </p:nvCxnSpPr>
        <p:spPr>
          <a:xfrm>
            <a:off x="11643868" y="464363"/>
            <a:ext cx="0" cy="586260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Текст 37">
            <a:extLst>
              <a:ext uri="{FF2B5EF4-FFF2-40B4-BE49-F238E27FC236}">
                <a16:creationId xmlns:a16="http://schemas.microsoft.com/office/drawing/2014/main" id="{3E0AB43B-5E98-6042-A282-C61E0C5A37B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43689" y="540904"/>
            <a:ext cx="1901825" cy="415925"/>
          </a:xfrm>
        </p:spPr>
        <p:txBody>
          <a:bodyPr lIns="0" tIns="0" rIns="0" bIns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00" b="0" i="0">
                <a:latin typeface="HSE Sans" panose="02000000000000000000" pitchFamily="2" charset="0"/>
              </a:defRPr>
            </a:lvl1pPr>
            <a:lvl2pPr marL="457200" indent="0">
              <a:lnSpc>
                <a:spcPct val="100000"/>
              </a:lnSpc>
              <a:buNone/>
              <a:defRPr sz="1000" b="0" i="0">
                <a:latin typeface="HSE Sans" panose="02000000000000000000" pitchFamily="2" charset="0"/>
              </a:defRPr>
            </a:lvl2pPr>
            <a:lvl3pPr marL="914400" indent="0">
              <a:lnSpc>
                <a:spcPct val="100000"/>
              </a:lnSpc>
              <a:buNone/>
              <a:defRPr sz="1000" b="0" i="0">
                <a:latin typeface="HSE Sans" panose="02000000000000000000" pitchFamily="2" charset="0"/>
              </a:defRPr>
            </a:lvl3pPr>
            <a:lvl4pPr marL="1371600" indent="0">
              <a:lnSpc>
                <a:spcPct val="100000"/>
              </a:lnSpc>
              <a:buNone/>
              <a:defRPr sz="1000" b="0" i="0">
                <a:latin typeface="HSE Sans" panose="02000000000000000000" pitchFamily="2" charset="0"/>
              </a:defRPr>
            </a:lvl4pPr>
            <a:lvl5pPr marL="1828800" indent="0">
              <a:lnSpc>
                <a:spcPct val="100000"/>
              </a:lnSpc>
              <a:buNone/>
              <a:defRPr sz="1000" b="0" i="0">
                <a:latin typeface="HSE Sans" panose="02000000000000000000" pitchFamily="2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1000" dirty="0">
                <a:latin typeface="HSE Sans" panose="02000000000000000000" pitchFamily="2" charset="0"/>
              </a:rPr>
              <a:t>Название подразделения</a:t>
            </a:r>
            <a:br>
              <a:rPr lang="ru-RU" sz="1000" dirty="0">
                <a:latin typeface="HSE Sans" panose="02000000000000000000" pitchFamily="2" charset="0"/>
              </a:rPr>
            </a:br>
            <a:r>
              <a:rPr lang="ru-RU" sz="1000" dirty="0">
                <a:latin typeface="HSE Sans" panose="02000000000000000000" pitchFamily="2" charset="0"/>
              </a:rPr>
              <a:t>в две или три строки</a:t>
            </a:r>
            <a:r>
              <a:rPr lang="en-GB" sz="1000" dirty="0">
                <a:latin typeface="HSE Sans" panose="02000000000000000000" pitchFamily="2" charset="0"/>
              </a:rPr>
              <a:t> (10pt)</a:t>
            </a:r>
            <a:endParaRPr lang="ru-RU" sz="1000" dirty="0">
              <a:latin typeface="HSE Sans" panose="02000000000000000000" pitchFamily="2" charset="0"/>
            </a:endParaRPr>
          </a:p>
        </p:txBody>
      </p:sp>
      <p:sp>
        <p:nvSpPr>
          <p:cNvPr id="15" name="Текст 39">
            <a:extLst>
              <a:ext uri="{FF2B5EF4-FFF2-40B4-BE49-F238E27FC236}">
                <a16:creationId xmlns:a16="http://schemas.microsoft.com/office/drawing/2014/main" id="{7388A8DF-D130-5445-A3F8-F96E1202BA1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59163" y="548720"/>
            <a:ext cx="2070100" cy="408109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  <a:lvl2pPr marL="4572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 marL="9144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 marL="13716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 marL="18288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r>
              <a:rPr lang="ru-RU" sz="1000" dirty="0">
                <a:latin typeface="HSE Sans" panose="02000000000000000000" pitchFamily="2" charset="0"/>
              </a:rPr>
              <a:t>Название презентации может быть набрано в две или три строки</a:t>
            </a:r>
            <a:r>
              <a:rPr lang="en-GB" sz="1000" dirty="0">
                <a:latin typeface="HSE Sans" panose="02000000000000000000" pitchFamily="2" charset="0"/>
              </a:rPr>
              <a:t> (10pt)</a:t>
            </a:r>
            <a:endParaRPr lang="ru-RU" sz="1000" dirty="0">
              <a:latin typeface="HSE Sans" panose="02000000000000000000" pitchFamily="2" charset="0"/>
            </a:endParaRPr>
          </a:p>
        </p:txBody>
      </p:sp>
      <p:sp>
        <p:nvSpPr>
          <p:cNvPr id="17" name="Текст 39">
            <a:extLst>
              <a:ext uri="{FF2B5EF4-FFF2-40B4-BE49-F238E27FC236}">
                <a16:creationId xmlns:a16="http://schemas.microsoft.com/office/drawing/2014/main" id="{02CBC466-1703-7541-94E4-AC76F4E6D9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59892" y="548720"/>
            <a:ext cx="2070100" cy="408109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  <a:lvl2pPr marL="4572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 marL="9144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 marL="13716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 marL="18288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r>
              <a:rPr lang="ru-RU" sz="1000" dirty="0">
                <a:latin typeface="HSE Sans" panose="02000000000000000000" pitchFamily="2" charset="0"/>
              </a:rPr>
              <a:t>Название раздела может быть набрано в две или три строки</a:t>
            </a:r>
            <a:r>
              <a:rPr lang="en-GB" sz="1000" dirty="0">
                <a:latin typeface="HSE Sans" panose="02000000000000000000" pitchFamily="2" charset="0"/>
              </a:rPr>
              <a:t> (10pt)</a:t>
            </a:r>
            <a:endParaRPr lang="ru-RU" sz="1000" dirty="0">
              <a:latin typeface="HSE Sans" panose="02000000000000000000" pitchFamily="2" charset="0"/>
            </a:endParaRPr>
          </a:p>
        </p:txBody>
      </p:sp>
      <p:sp>
        <p:nvSpPr>
          <p:cNvPr id="20" name="Текст 35">
            <a:extLst>
              <a:ext uri="{FF2B5EF4-FFF2-40B4-BE49-F238E27FC236}">
                <a16:creationId xmlns:a16="http://schemas.microsoft.com/office/drawing/2014/main" id="{5812BF3C-1D24-3640-84D2-BFFCA525AE5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85897" y="5183249"/>
            <a:ext cx="3934345" cy="553998"/>
          </a:xfrm>
        </p:spPr>
        <p:txBody>
          <a:bodyPr lIns="0" tIns="0" rIns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  <a:lvl2pPr marL="4572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 marL="9144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 marL="13716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 marL="18288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r>
              <a:rPr lang="ru-RU" sz="1000" dirty="0">
                <a:latin typeface="HSE Sans" panose="02000000000000000000" pitchFamily="2" charset="0"/>
              </a:rPr>
              <a:t>Примечания, или любая другая пояснительная или дополнительная информация набираются шрифтом размером 10 </a:t>
            </a:r>
            <a:r>
              <a:rPr lang="en-GB" sz="1000" dirty="0" err="1">
                <a:latin typeface="HSE Sans" panose="02000000000000000000" pitchFamily="2" charset="0"/>
              </a:rPr>
              <a:t>pt</a:t>
            </a:r>
            <a:endParaRPr lang="ru-RU" sz="1000" dirty="0">
              <a:latin typeface="HSE Sans" panose="02000000000000000000" pitchFamily="2" charset="0"/>
            </a:endParaRPr>
          </a:p>
        </p:txBody>
      </p:sp>
      <p:sp>
        <p:nvSpPr>
          <p:cNvPr id="21" name="Диаграмма 7">
            <a:extLst>
              <a:ext uri="{FF2B5EF4-FFF2-40B4-BE49-F238E27FC236}">
                <a16:creationId xmlns:a16="http://schemas.microsoft.com/office/drawing/2014/main" id="{BCBBDD44-9DC9-F74E-979F-120A7BBD4EE1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5272097" y="1447790"/>
            <a:ext cx="6371768" cy="4289457"/>
          </a:xfrm>
        </p:spPr>
        <p:txBody>
          <a:bodyPr/>
          <a:lstStyle/>
          <a:p>
            <a:endParaRPr lang="ru-RU"/>
          </a:p>
        </p:txBody>
      </p:sp>
      <p:sp>
        <p:nvSpPr>
          <p:cNvPr id="23" name="Текст 22">
            <a:extLst>
              <a:ext uri="{FF2B5EF4-FFF2-40B4-BE49-F238E27FC236}">
                <a16:creationId xmlns:a16="http://schemas.microsoft.com/office/drawing/2014/main" id="{7C68DF7B-E804-E44B-83DF-5DC36AF76F4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85788" y="1447064"/>
            <a:ext cx="4322762" cy="703205"/>
          </a:xfrm>
        </p:spPr>
        <p:txBody>
          <a:bodyPr>
            <a:noAutofit/>
          </a:bodyPr>
          <a:lstStyle>
            <a:lvl1pPr marL="0" indent="0">
              <a:buNone/>
              <a:defRPr sz="16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  <a:lvl2pPr>
              <a:defRPr sz="16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>
              <a:defRPr sz="16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>
              <a:defRPr sz="16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>
              <a:defRPr sz="16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r>
              <a:rPr lang="ru-RU" sz="1600" dirty="0">
                <a:solidFill>
                  <a:srgbClr val="102D69"/>
                </a:solidFill>
                <a:latin typeface="HSE Sans" panose="02000000000000000000" pitchFamily="2" charset="0"/>
              </a:rPr>
              <a:t>Название графика. Обратите внимание, что название графика набирается меньшим кеглем, чем заголовок</a:t>
            </a:r>
            <a:r>
              <a:rPr lang="en-GB" sz="1600" dirty="0">
                <a:solidFill>
                  <a:srgbClr val="102D69"/>
                </a:solidFill>
                <a:latin typeface="HSE Sans" panose="02000000000000000000" pitchFamily="2" charset="0"/>
              </a:rPr>
              <a:t> (16pt)</a:t>
            </a:r>
            <a:endParaRPr lang="ru-RU" sz="1600" dirty="0">
              <a:solidFill>
                <a:srgbClr val="102D69"/>
              </a:solidFill>
              <a:latin typeface="HSE Sans" panose="02000000000000000000" pitchFamily="2" charset="0"/>
            </a:endParaRPr>
          </a:p>
        </p:txBody>
      </p:sp>
      <p:sp>
        <p:nvSpPr>
          <p:cNvPr id="28" name="Текст 35">
            <a:extLst>
              <a:ext uri="{FF2B5EF4-FFF2-40B4-BE49-F238E27FC236}">
                <a16:creationId xmlns:a16="http://schemas.microsoft.com/office/drawing/2014/main" id="{89E931D8-2901-A54D-86EA-096E47B8188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85898" y="2379663"/>
            <a:ext cx="4322531" cy="2399371"/>
          </a:xfrm>
        </p:spPr>
        <p:txBody>
          <a:bodyPr lIns="0" tIns="0" rIns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  <a:lvl2pPr marL="4572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 marL="9144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 marL="13716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 marL="18288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r>
              <a:rPr lang="en-GB" sz="1300" dirty="0">
                <a:latin typeface="HSE Sans" panose="02000000000000000000" pitchFamily="2" charset="0"/>
              </a:rPr>
              <a:t>Lorem ipsum </a:t>
            </a:r>
            <a:r>
              <a:rPr lang="en-GB" sz="1300" dirty="0" err="1">
                <a:latin typeface="HSE Sans" panose="02000000000000000000" pitchFamily="2" charset="0"/>
              </a:rPr>
              <a:t>dolor</a:t>
            </a:r>
            <a:r>
              <a:rPr lang="en-GB" sz="1300" dirty="0">
                <a:latin typeface="HSE Sans" panose="02000000000000000000" pitchFamily="2" charset="0"/>
              </a:rPr>
              <a:t> sit </a:t>
            </a:r>
            <a:r>
              <a:rPr lang="en-GB" sz="1300" dirty="0" err="1">
                <a:latin typeface="HSE Sans" panose="02000000000000000000" pitchFamily="2" charset="0"/>
              </a:rPr>
              <a:t>amet</a:t>
            </a:r>
            <a:r>
              <a:rPr lang="en-GB" sz="1300" dirty="0">
                <a:latin typeface="HSE Sans" panose="02000000000000000000" pitchFamily="2" charset="0"/>
              </a:rPr>
              <a:t>, </a:t>
            </a:r>
            <a:r>
              <a:rPr lang="en-GB" sz="1300" dirty="0" err="1">
                <a:latin typeface="HSE Sans" panose="02000000000000000000" pitchFamily="2" charset="0"/>
              </a:rPr>
              <a:t>consectetur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adipiscing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elit</a:t>
            </a:r>
            <a:r>
              <a:rPr lang="en-GB" sz="1300" dirty="0">
                <a:latin typeface="HSE Sans" panose="02000000000000000000" pitchFamily="2" charset="0"/>
              </a:rPr>
              <a:t>, </a:t>
            </a:r>
            <a:r>
              <a:rPr lang="en-GB" sz="1300" dirty="0" err="1">
                <a:latin typeface="HSE Sans" panose="02000000000000000000" pitchFamily="2" charset="0"/>
              </a:rPr>
              <a:t>sed</a:t>
            </a:r>
            <a:r>
              <a:rPr lang="en-GB" sz="1300" dirty="0">
                <a:latin typeface="HSE Sans" panose="02000000000000000000" pitchFamily="2" charset="0"/>
              </a:rPr>
              <a:t> do </a:t>
            </a:r>
            <a:r>
              <a:rPr lang="en-GB" sz="1300" dirty="0" err="1">
                <a:latin typeface="HSE Sans" panose="02000000000000000000" pitchFamily="2" charset="0"/>
              </a:rPr>
              <a:t>eiusmod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tempor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incididunt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ut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labore</a:t>
            </a:r>
            <a:r>
              <a:rPr lang="en-GB" sz="1300" dirty="0">
                <a:latin typeface="HSE Sans" panose="02000000000000000000" pitchFamily="2" charset="0"/>
              </a:rPr>
              <a:t> et dolore magna </a:t>
            </a:r>
            <a:r>
              <a:rPr lang="en-GB" sz="1300" dirty="0" err="1">
                <a:latin typeface="HSE Sans" panose="02000000000000000000" pitchFamily="2" charset="0"/>
              </a:rPr>
              <a:t>aliqua</a:t>
            </a:r>
            <a:r>
              <a:rPr lang="en-GB" sz="1300" dirty="0">
                <a:latin typeface="HSE Sans" panose="02000000000000000000" pitchFamily="2" charset="0"/>
              </a:rPr>
              <a:t>. Ut </a:t>
            </a:r>
            <a:r>
              <a:rPr lang="en-GB" sz="1300" dirty="0" err="1">
                <a:latin typeface="HSE Sans" panose="02000000000000000000" pitchFamily="2" charset="0"/>
              </a:rPr>
              <a:t>enim</a:t>
            </a:r>
            <a:r>
              <a:rPr lang="en-GB" sz="1300" dirty="0">
                <a:latin typeface="HSE Sans" panose="02000000000000000000" pitchFamily="2" charset="0"/>
              </a:rPr>
              <a:t> ad minim </a:t>
            </a:r>
            <a:r>
              <a:rPr lang="en-GB" sz="1300" dirty="0" err="1">
                <a:latin typeface="HSE Sans" panose="02000000000000000000" pitchFamily="2" charset="0"/>
              </a:rPr>
              <a:t>veniam</a:t>
            </a:r>
            <a:r>
              <a:rPr lang="en-GB" sz="1300" dirty="0">
                <a:latin typeface="HSE Sans" panose="02000000000000000000" pitchFamily="2" charset="0"/>
              </a:rPr>
              <a:t>, </a:t>
            </a:r>
            <a:r>
              <a:rPr lang="en-GB" sz="1300" dirty="0" err="1">
                <a:latin typeface="HSE Sans" panose="02000000000000000000" pitchFamily="2" charset="0"/>
              </a:rPr>
              <a:t>quis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nostrud</a:t>
            </a:r>
            <a:r>
              <a:rPr lang="en-GB" sz="1300" dirty="0">
                <a:latin typeface="HSE Sans" panose="02000000000000000000" pitchFamily="2" charset="0"/>
              </a:rPr>
              <a:t> exercitation </a:t>
            </a:r>
            <a:r>
              <a:rPr lang="en-GB" sz="1300" dirty="0" err="1">
                <a:latin typeface="HSE Sans" panose="02000000000000000000" pitchFamily="2" charset="0"/>
              </a:rPr>
              <a:t>ullamco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laboris</a:t>
            </a:r>
            <a:r>
              <a:rPr lang="en-GB" sz="1300" dirty="0">
                <a:latin typeface="HSE Sans" panose="02000000000000000000" pitchFamily="2" charset="0"/>
              </a:rPr>
              <a:t> nisi </a:t>
            </a:r>
            <a:r>
              <a:rPr lang="en-GB" sz="1300" dirty="0" err="1">
                <a:latin typeface="HSE Sans" panose="02000000000000000000" pitchFamily="2" charset="0"/>
              </a:rPr>
              <a:t>ut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aliquip</a:t>
            </a:r>
            <a:r>
              <a:rPr lang="en-GB" sz="1300" dirty="0">
                <a:latin typeface="HSE Sans" panose="02000000000000000000" pitchFamily="2" charset="0"/>
              </a:rPr>
              <a:t> ex </a:t>
            </a:r>
            <a:r>
              <a:rPr lang="en-GB" sz="1300" dirty="0" err="1">
                <a:latin typeface="HSE Sans" panose="02000000000000000000" pitchFamily="2" charset="0"/>
              </a:rPr>
              <a:t>ea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commodo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consequat</a:t>
            </a:r>
            <a:r>
              <a:rPr lang="en-GB" sz="1300" dirty="0">
                <a:latin typeface="HSE Sans" panose="02000000000000000000" pitchFamily="2" charset="0"/>
              </a:rPr>
              <a:t>. Duis </a:t>
            </a:r>
            <a:r>
              <a:rPr lang="en-GB" sz="1300" dirty="0" err="1">
                <a:latin typeface="HSE Sans" panose="02000000000000000000" pitchFamily="2" charset="0"/>
              </a:rPr>
              <a:t>aute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irure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dolor</a:t>
            </a:r>
            <a:r>
              <a:rPr lang="en-GB" sz="1300" dirty="0">
                <a:latin typeface="HSE Sans" panose="02000000000000000000" pitchFamily="2" charset="0"/>
              </a:rPr>
              <a:t> in </a:t>
            </a:r>
            <a:r>
              <a:rPr lang="en-GB" sz="1300" dirty="0" err="1">
                <a:latin typeface="HSE Sans" panose="02000000000000000000" pitchFamily="2" charset="0"/>
              </a:rPr>
              <a:t>reprehenderit</a:t>
            </a:r>
            <a:r>
              <a:rPr lang="en-GB" sz="1300" dirty="0">
                <a:latin typeface="HSE Sans" panose="02000000000000000000" pitchFamily="2" charset="0"/>
              </a:rPr>
              <a:t> in </a:t>
            </a:r>
            <a:r>
              <a:rPr lang="en-GB" sz="1300" dirty="0" err="1">
                <a:latin typeface="HSE Sans" panose="02000000000000000000" pitchFamily="2" charset="0"/>
              </a:rPr>
              <a:t>voluptate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velit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esse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cillum</a:t>
            </a:r>
            <a:r>
              <a:rPr lang="en-GB" sz="1300" dirty="0">
                <a:latin typeface="HSE Sans" panose="02000000000000000000" pitchFamily="2" charset="0"/>
              </a:rPr>
              <a:t> dolore </a:t>
            </a:r>
            <a:r>
              <a:rPr lang="en-GB" sz="1300" dirty="0" err="1">
                <a:latin typeface="HSE Sans" panose="02000000000000000000" pitchFamily="2" charset="0"/>
              </a:rPr>
              <a:t>eu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fugiat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nulla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pariatur</a:t>
            </a:r>
            <a:r>
              <a:rPr lang="en-GB" sz="1300" dirty="0">
                <a:latin typeface="HSE Sans" panose="02000000000000000000" pitchFamily="2" charset="0"/>
              </a:rPr>
              <a:t>. </a:t>
            </a:r>
            <a:r>
              <a:rPr lang="en-GB" sz="1300" dirty="0" err="1">
                <a:latin typeface="HSE Sans" panose="02000000000000000000" pitchFamily="2" charset="0"/>
              </a:rPr>
              <a:t>Excepteur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sint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occaecat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cupidatat</a:t>
            </a:r>
            <a:r>
              <a:rPr lang="en-GB" sz="1300" dirty="0">
                <a:latin typeface="HSE Sans" panose="02000000000000000000" pitchFamily="2" charset="0"/>
              </a:rPr>
              <a:t> non </a:t>
            </a:r>
            <a:r>
              <a:rPr lang="en-GB" sz="1300" dirty="0" err="1">
                <a:latin typeface="HSE Sans" panose="02000000000000000000" pitchFamily="2" charset="0"/>
              </a:rPr>
              <a:t>proident</a:t>
            </a:r>
            <a:r>
              <a:rPr lang="en-GB" sz="1300" dirty="0">
                <a:latin typeface="HSE Sans" panose="02000000000000000000" pitchFamily="2" charset="0"/>
              </a:rPr>
              <a:t>, sunt in culpa qui </a:t>
            </a:r>
            <a:r>
              <a:rPr lang="en-GB" sz="1300" dirty="0" err="1">
                <a:latin typeface="HSE Sans" panose="02000000000000000000" pitchFamily="2" charset="0"/>
              </a:rPr>
              <a:t>officia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deserunt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mollit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anim</a:t>
            </a:r>
            <a:r>
              <a:rPr lang="en-GB" sz="1300" dirty="0">
                <a:latin typeface="HSE Sans" panose="02000000000000000000" pitchFamily="2" charset="0"/>
              </a:rPr>
              <a:t> id </a:t>
            </a:r>
            <a:r>
              <a:rPr lang="en-GB" sz="1300" dirty="0" err="1">
                <a:latin typeface="HSE Sans" panose="02000000000000000000" pitchFamily="2" charset="0"/>
              </a:rPr>
              <a:t>est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laborum</a:t>
            </a:r>
            <a:r>
              <a:rPr lang="en-GB" sz="1300" dirty="0">
                <a:latin typeface="HSE Sans" panose="02000000000000000000" pitchFamily="2" charset="0"/>
              </a:rPr>
              <a:t>.</a:t>
            </a:r>
            <a:endParaRPr lang="ru-RU" sz="1300" dirty="0">
              <a:latin typeface="HSE Sans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48898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Цифры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Icon&#10;&#10;Description automatically generated">
            <a:extLst>
              <a:ext uri="{FF2B5EF4-FFF2-40B4-BE49-F238E27FC236}">
                <a16:creationId xmlns:a16="http://schemas.microsoft.com/office/drawing/2014/main" id="{E9A64721-E55E-8749-B29E-51DD8955936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17199" y="464363"/>
            <a:ext cx="448276" cy="448276"/>
          </a:xfrm>
          <a:prstGeom prst="rect">
            <a:avLst/>
          </a:prstGeom>
        </p:spPr>
      </p:pic>
      <p:cxnSp>
        <p:nvCxnSpPr>
          <p:cNvPr id="7" name="Straight Connector 19">
            <a:extLst>
              <a:ext uri="{FF2B5EF4-FFF2-40B4-BE49-F238E27FC236}">
                <a16:creationId xmlns:a16="http://schemas.microsoft.com/office/drawing/2014/main" id="{B0C162B7-B84F-874A-960E-31F512518C6E}"/>
              </a:ext>
            </a:extLst>
          </p:cNvPr>
          <p:cNvCxnSpPr>
            <a:cxnSpLocks/>
          </p:cNvCxnSpPr>
          <p:nvPr userDrawn="1"/>
        </p:nvCxnSpPr>
        <p:spPr>
          <a:xfrm>
            <a:off x="3298686" y="464363"/>
            <a:ext cx="0" cy="586260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21">
            <a:extLst>
              <a:ext uri="{FF2B5EF4-FFF2-40B4-BE49-F238E27FC236}">
                <a16:creationId xmlns:a16="http://schemas.microsoft.com/office/drawing/2014/main" id="{1CB321BB-9FE3-294F-85D8-AA7DC75CA4AF}"/>
              </a:ext>
            </a:extLst>
          </p:cNvPr>
          <p:cNvCxnSpPr>
            <a:cxnSpLocks/>
          </p:cNvCxnSpPr>
          <p:nvPr userDrawn="1"/>
        </p:nvCxnSpPr>
        <p:spPr>
          <a:xfrm>
            <a:off x="6099416" y="464363"/>
            <a:ext cx="0" cy="586260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25">
            <a:extLst>
              <a:ext uri="{FF2B5EF4-FFF2-40B4-BE49-F238E27FC236}">
                <a16:creationId xmlns:a16="http://schemas.microsoft.com/office/drawing/2014/main" id="{0A610A45-8712-8A45-AFB3-931CF468EC32}"/>
              </a:ext>
            </a:extLst>
          </p:cNvPr>
          <p:cNvCxnSpPr>
            <a:cxnSpLocks/>
          </p:cNvCxnSpPr>
          <p:nvPr userDrawn="1"/>
        </p:nvCxnSpPr>
        <p:spPr>
          <a:xfrm>
            <a:off x="10277081" y="464363"/>
            <a:ext cx="0" cy="586260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30460EF6-ECAD-8941-8132-1B3E005D6067}"/>
              </a:ext>
            </a:extLst>
          </p:cNvPr>
          <p:cNvSpPr txBox="1"/>
          <p:nvPr userDrawn="1"/>
        </p:nvSpPr>
        <p:spPr>
          <a:xfrm>
            <a:off x="10410201" y="532278"/>
            <a:ext cx="671977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fld id="{32AF94B5-93D7-5247-B727-C7089232F508}" type="slidenum">
              <a:rPr lang="ru-RU" sz="2000" smtClean="0">
                <a:solidFill>
                  <a:srgbClr val="102D69"/>
                </a:solidFill>
                <a:latin typeface="HSE Sans" panose="02000000000000000000" pitchFamily="2" charset="0"/>
              </a:rPr>
              <a:t>‹#›</a:t>
            </a:fld>
            <a:endParaRPr lang="ru-RU" sz="2000" dirty="0">
              <a:solidFill>
                <a:srgbClr val="102D69"/>
              </a:solidFill>
              <a:latin typeface="HSE Sans" panose="02000000000000000000" pitchFamily="2" charset="0"/>
            </a:endParaRPr>
          </a:p>
        </p:txBody>
      </p:sp>
      <p:cxnSp>
        <p:nvCxnSpPr>
          <p:cNvPr id="11" name="Straight Connector 59">
            <a:extLst>
              <a:ext uri="{FF2B5EF4-FFF2-40B4-BE49-F238E27FC236}">
                <a16:creationId xmlns:a16="http://schemas.microsoft.com/office/drawing/2014/main" id="{41AE56A2-5FAA-FD44-AE1A-338E1E304184}"/>
              </a:ext>
            </a:extLst>
          </p:cNvPr>
          <p:cNvCxnSpPr>
            <a:cxnSpLocks/>
          </p:cNvCxnSpPr>
          <p:nvPr userDrawn="1"/>
        </p:nvCxnSpPr>
        <p:spPr>
          <a:xfrm>
            <a:off x="11643868" y="464363"/>
            <a:ext cx="0" cy="586260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Текст 37">
            <a:extLst>
              <a:ext uri="{FF2B5EF4-FFF2-40B4-BE49-F238E27FC236}">
                <a16:creationId xmlns:a16="http://schemas.microsoft.com/office/drawing/2014/main" id="{D9986185-6D5E-FD48-A5CA-AF2D5B58A3E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43689" y="540904"/>
            <a:ext cx="1901825" cy="415925"/>
          </a:xfrm>
        </p:spPr>
        <p:txBody>
          <a:bodyPr lIns="0" tIns="0" rIns="0" bIns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00" b="0" i="0">
                <a:latin typeface="HSE Sans" panose="02000000000000000000" pitchFamily="2" charset="0"/>
              </a:defRPr>
            </a:lvl1pPr>
            <a:lvl2pPr marL="457200" indent="0">
              <a:lnSpc>
                <a:spcPct val="100000"/>
              </a:lnSpc>
              <a:buNone/>
              <a:defRPr sz="1000" b="0" i="0">
                <a:latin typeface="HSE Sans" panose="02000000000000000000" pitchFamily="2" charset="0"/>
              </a:defRPr>
            </a:lvl2pPr>
            <a:lvl3pPr marL="914400" indent="0">
              <a:lnSpc>
                <a:spcPct val="100000"/>
              </a:lnSpc>
              <a:buNone/>
              <a:defRPr sz="1000" b="0" i="0">
                <a:latin typeface="HSE Sans" panose="02000000000000000000" pitchFamily="2" charset="0"/>
              </a:defRPr>
            </a:lvl3pPr>
            <a:lvl4pPr marL="1371600" indent="0">
              <a:lnSpc>
                <a:spcPct val="100000"/>
              </a:lnSpc>
              <a:buNone/>
              <a:defRPr sz="1000" b="0" i="0">
                <a:latin typeface="HSE Sans" panose="02000000000000000000" pitchFamily="2" charset="0"/>
              </a:defRPr>
            </a:lvl4pPr>
            <a:lvl5pPr marL="1828800" indent="0">
              <a:lnSpc>
                <a:spcPct val="100000"/>
              </a:lnSpc>
              <a:buNone/>
              <a:defRPr sz="1000" b="0" i="0">
                <a:latin typeface="HSE Sans" panose="02000000000000000000" pitchFamily="2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1000" dirty="0">
                <a:latin typeface="HSE Sans" panose="02000000000000000000" pitchFamily="2" charset="0"/>
              </a:rPr>
              <a:t>Название подразделения</a:t>
            </a:r>
            <a:br>
              <a:rPr lang="ru-RU" sz="1000" dirty="0">
                <a:latin typeface="HSE Sans" panose="02000000000000000000" pitchFamily="2" charset="0"/>
              </a:rPr>
            </a:br>
            <a:r>
              <a:rPr lang="ru-RU" sz="1000" dirty="0">
                <a:latin typeface="HSE Sans" panose="02000000000000000000" pitchFamily="2" charset="0"/>
              </a:rPr>
              <a:t>в две или три строки</a:t>
            </a:r>
            <a:r>
              <a:rPr lang="en-GB" sz="1000" dirty="0">
                <a:latin typeface="HSE Sans" panose="02000000000000000000" pitchFamily="2" charset="0"/>
              </a:rPr>
              <a:t> (10pt)</a:t>
            </a:r>
            <a:endParaRPr lang="ru-RU" sz="1000" dirty="0">
              <a:latin typeface="HSE Sans" panose="02000000000000000000" pitchFamily="2" charset="0"/>
            </a:endParaRPr>
          </a:p>
        </p:txBody>
      </p:sp>
      <p:sp>
        <p:nvSpPr>
          <p:cNvPr id="13" name="Текст 39">
            <a:extLst>
              <a:ext uri="{FF2B5EF4-FFF2-40B4-BE49-F238E27FC236}">
                <a16:creationId xmlns:a16="http://schemas.microsoft.com/office/drawing/2014/main" id="{5DBFD327-E3A8-944A-AABF-7D813AD0F13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59163" y="548720"/>
            <a:ext cx="2070100" cy="408109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  <a:lvl2pPr marL="4572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 marL="9144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 marL="13716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 marL="18288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r>
              <a:rPr lang="ru-RU" sz="1000" dirty="0">
                <a:latin typeface="HSE Sans" panose="02000000000000000000" pitchFamily="2" charset="0"/>
              </a:rPr>
              <a:t>Название презентации может быть набрано в две или три строки</a:t>
            </a:r>
            <a:r>
              <a:rPr lang="en-GB" sz="1000" dirty="0">
                <a:latin typeface="HSE Sans" panose="02000000000000000000" pitchFamily="2" charset="0"/>
              </a:rPr>
              <a:t> (10pt)</a:t>
            </a:r>
            <a:endParaRPr lang="ru-RU" sz="1000" dirty="0">
              <a:latin typeface="HSE Sans" panose="02000000000000000000" pitchFamily="2" charset="0"/>
            </a:endParaRPr>
          </a:p>
        </p:txBody>
      </p:sp>
      <p:sp>
        <p:nvSpPr>
          <p:cNvPr id="15" name="Текст 39">
            <a:extLst>
              <a:ext uri="{FF2B5EF4-FFF2-40B4-BE49-F238E27FC236}">
                <a16:creationId xmlns:a16="http://schemas.microsoft.com/office/drawing/2014/main" id="{D206FCE0-05C3-2C45-A7D6-1FC287C017B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59892" y="548720"/>
            <a:ext cx="2070100" cy="408109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  <a:lvl2pPr marL="4572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 marL="9144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 marL="13716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 marL="18288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r>
              <a:rPr lang="ru-RU" sz="1000" dirty="0">
                <a:latin typeface="HSE Sans" panose="02000000000000000000" pitchFamily="2" charset="0"/>
              </a:rPr>
              <a:t>Название раздела может быть набрано в две или три строки</a:t>
            </a:r>
            <a:r>
              <a:rPr lang="en-GB" sz="1000" dirty="0">
                <a:latin typeface="HSE Sans" panose="02000000000000000000" pitchFamily="2" charset="0"/>
              </a:rPr>
              <a:t> (10pt)</a:t>
            </a:r>
            <a:endParaRPr lang="ru-RU" sz="1000" dirty="0">
              <a:latin typeface="HSE Sans" panose="02000000000000000000" pitchFamily="2" charset="0"/>
            </a:endParaRPr>
          </a:p>
        </p:txBody>
      </p:sp>
      <p:sp>
        <p:nvSpPr>
          <p:cNvPr id="17" name="Заголовок 31">
            <a:extLst>
              <a:ext uri="{FF2B5EF4-FFF2-40B4-BE49-F238E27FC236}">
                <a16:creationId xmlns:a16="http://schemas.microsoft.com/office/drawing/2014/main" id="{3B28B62E-5EE9-834C-9BB6-BD66079B81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5897" y="1447790"/>
            <a:ext cx="11057955" cy="777025"/>
          </a:xfrm>
        </p:spPr>
        <p:txBody>
          <a:bodyPr lIns="0" tIns="0" rIns="0" bIns="0" anchor="t">
            <a:normAutofit/>
          </a:bodyPr>
          <a:lstStyle>
            <a:lvl1pPr>
              <a:lnSpc>
                <a:spcPct val="100000"/>
              </a:lnSpc>
              <a:defRPr sz="2400" b="0" i="0">
                <a:latin typeface="HSE Sans" panose="02000000000000000000" pitchFamily="2" charset="0"/>
              </a:defRPr>
            </a:lvl1pPr>
          </a:lstStyle>
          <a:p>
            <a:r>
              <a:rPr lang="ru-RU" sz="2400" dirty="0">
                <a:solidFill>
                  <a:srgbClr val="102D69"/>
                </a:solidFill>
                <a:latin typeface="HSE Sans" panose="02000000000000000000" pitchFamily="2" charset="0"/>
              </a:rPr>
              <a:t>Заголовок может быть набран в две или три строки</a:t>
            </a:r>
            <a:r>
              <a:rPr lang="en-GB" sz="2400" dirty="0">
                <a:solidFill>
                  <a:srgbClr val="102D69"/>
                </a:solidFill>
                <a:latin typeface="HSE Sans" panose="02000000000000000000" pitchFamily="2" charset="0"/>
              </a:rPr>
              <a:t> (24 </a:t>
            </a:r>
            <a:r>
              <a:rPr lang="en-GB" sz="2400" dirty="0" err="1">
                <a:solidFill>
                  <a:srgbClr val="102D69"/>
                </a:solidFill>
                <a:latin typeface="HSE Sans" panose="02000000000000000000" pitchFamily="2" charset="0"/>
              </a:rPr>
              <a:t>pt</a:t>
            </a:r>
            <a:r>
              <a:rPr lang="en-GB" sz="2400" dirty="0">
                <a:solidFill>
                  <a:srgbClr val="102D69"/>
                </a:solidFill>
                <a:latin typeface="HSE Sans" panose="02000000000000000000" pitchFamily="2" charset="0"/>
              </a:rPr>
              <a:t>)</a:t>
            </a:r>
            <a:endParaRPr lang="ru-RU" sz="2400" dirty="0">
              <a:solidFill>
                <a:srgbClr val="102D69"/>
              </a:solidFill>
              <a:latin typeface="HSE Sans" panose="02000000000000000000" pitchFamily="2" charset="0"/>
            </a:endParaRPr>
          </a:p>
        </p:txBody>
      </p:sp>
      <p:sp>
        <p:nvSpPr>
          <p:cNvPr id="24" name="Текст 35">
            <a:extLst>
              <a:ext uri="{FF2B5EF4-FFF2-40B4-BE49-F238E27FC236}">
                <a16:creationId xmlns:a16="http://schemas.microsoft.com/office/drawing/2014/main" id="{621215DE-C1FD-2B4C-B236-AF679CF906B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75076" y="4103994"/>
            <a:ext cx="2758143" cy="1569661"/>
          </a:xfrm>
        </p:spPr>
        <p:txBody>
          <a:bodyPr lIns="0" tIns="0" rIns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  <a:lvl2pPr marL="4572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 marL="9144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 marL="13716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 marL="18288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r>
              <a:rPr lang="ru-RU" sz="1300" dirty="0">
                <a:latin typeface="HSE Sans" panose="02000000000000000000" pitchFamily="2" charset="0"/>
              </a:rPr>
              <a:t>Если у вас мало данных, то не переживайте. Сделайте несколько крупных цифр и аккуратные подписи к ним, это позволит подать информацию красиво и аккуратно.</a:t>
            </a:r>
          </a:p>
        </p:txBody>
      </p:sp>
      <p:sp>
        <p:nvSpPr>
          <p:cNvPr id="25" name="Текст 35">
            <a:extLst>
              <a:ext uri="{FF2B5EF4-FFF2-40B4-BE49-F238E27FC236}">
                <a16:creationId xmlns:a16="http://schemas.microsoft.com/office/drawing/2014/main" id="{8BC2F90D-0CE0-574C-A7C1-EAA3E6F1AB5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047007" y="4103994"/>
            <a:ext cx="2757612" cy="1569661"/>
          </a:xfrm>
        </p:spPr>
        <p:txBody>
          <a:bodyPr lIns="0" tIns="0" rIns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  <a:lvl2pPr marL="4572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 marL="9144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 marL="13716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 marL="18288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r>
              <a:rPr lang="ru-RU" sz="1300" dirty="0">
                <a:latin typeface="HSE Sans" panose="02000000000000000000" pitchFamily="2" charset="0"/>
              </a:rPr>
              <a:t>Если у вас мало данных, то не переживайте. Сделайте несколько крупных цифр и аккуратные подписи к ним, это позволит подать информацию красиво и аккуратно.</a:t>
            </a:r>
          </a:p>
        </p:txBody>
      </p:sp>
      <p:sp>
        <p:nvSpPr>
          <p:cNvPr id="26" name="Текст 35">
            <a:extLst>
              <a:ext uri="{FF2B5EF4-FFF2-40B4-BE49-F238E27FC236}">
                <a16:creationId xmlns:a16="http://schemas.microsoft.com/office/drawing/2014/main" id="{239E188B-2696-8A48-9F8A-36223EEF61E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518938" y="4103994"/>
            <a:ext cx="2757612" cy="1569661"/>
          </a:xfrm>
        </p:spPr>
        <p:txBody>
          <a:bodyPr lIns="0" tIns="0" rIns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  <a:lvl2pPr marL="4572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 marL="9144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 marL="13716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 marL="18288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r>
              <a:rPr lang="ru-RU" sz="1300" dirty="0">
                <a:latin typeface="HSE Sans" panose="02000000000000000000" pitchFamily="2" charset="0"/>
              </a:rPr>
              <a:t>Если у вас мало данных, то не переживайте. Сделайте несколько крупных цифр и аккуратные подписи к ним, это позволит подать информацию красиво и аккуратно.</a:t>
            </a:r>
          </a:p>
        </p:txBody>
      </p:sp>
      <p:sp>
        <p:nvSpPr>
          <p:cNvPr id="28" name="Текст 27">
            <a:extLst>
              <a:ext uri="{FF2B5EF4-FFF2-40B4-BE49-F238E27FC236}">
                <a16:creationId xmlns:a16="http://schemas.microsoft.com/office/drawing/2014/main" id="{379BF4C6-F899-294C-B88E-8363AFBEEC2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75076" y="2710235"/>
            <a:ext cx="2758143" cy="1164116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9600">
                <a:latin typeface="HSE Sans" panose="02000000000000000000" pitchFamily="2" charset="0"/>
              </a:defRPr>
            </a:lvl1pPr>
            <a:lvl2pPr>
              <a:defRPr sz="9600">
                <a:latin typeface="HSE Sans" panose="02000000000000000000" pitchFamily="2" charset="0"/>
              </a:defRPr>
            </a:lvl2pPr>
            <a:lvl3pPr>
              <a:defRPr sz="9600">
                <a:latin typeface="HSE Sans" panose="02000000000000000000" pitchFamily="2" charset="0"/>
              </a:defRPr>
            </a:lvl3pPr>
            <a:lvl4pPr>
              <a:defRPr sz="9600">
                <a:latin typeface="HSE Sans" panose="02000000000000000000" pitchFamily="2" charset="0"/>
              </a:defRPr>
            </a:lvl4pPr>
            <a:lvl5pPr>
              <a:defRPr sz="9600">
                <a:latin typeface="HSE Sans" panose="02000000000000000000" pitchFamily="2" charset="0"/>
              </a:defRPr>
            </a:lvl5pPr>
          </a:lstStyle>
          <a:p>
            <a:pPr lvl="0"/>
            <a:r>
              <a:rPr lang="ru-RU" sz="9600" dirty="0">
                <a:solidFill>
                  <a:srgbClr val="102D69"/>
                </a:solidFill>
                <a:latin typeface="HSE Sans" panose="02000000000000000000" pitchFamily="2" charset="0"/>
              </a:rPr>
              <a:t>152</a:t>
            </a:r>
            <a:endParaRPr lang="ru-RU" dirty="0"/>
          </a:p>
        </p:txBody>
      </p:sp>
      <p:sp>
        <p:nvSpPr>
          <p:cNvPr id="29" name="Текст 27">
            <a:extLst>
              <a:ext uri="{FF2B5EF4-FFF2-40B4-BE49-F238E27FC236}">
                <a16:creationId xmlns:a16="http://schemas.microsoft.com/office/drawing/2014/main" id="{DE7F352B-F6D9-B545-A835-443A55956E7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047007" y="2710235"/>
            <a:ext cx="2758143" cy="1164116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9600">
                <a:latin typeface="HSE Sans" panose="02000000000000000000" pitchFamily="2" charset="0"/>
              </a:defRPr>
            </a:lvl1pPr>
            <a:lvl2pPr>
              <a:defRPr sz="9600">
                <a:latin typeface="HSE Sans" panose="02000000000000000000" pitchFamily="2" charset="0"/>
              </a:defRPr>
            </a:lvl2pPr>
            <a:lvl3pPr>
              <a:defRPr sz="9600">
                <a:latin typeface="HSE Sans" panose="02000000000000000000" pitchFamily="2" charset="0"/>
              </a:defRPr>
            </a:lvl3pPr>
            <a:lvl4pPr>
              <a:defRPr sz="9600">
                <a:latin typeface="HSE Sans" panose="02000000000000000000" pitchFamily="2" charset="0"/>
              </a:defRPr>
            </a:lvl4pPr>
            <a:lvl5pPr>
              <a:defRPr sz="9600">
                <a:latin typeface="HSE Sans" panose="02000000000000000000" pitchFamily="2" charset="0"/>
              </a:defRPr>
            </a:lvl5pPr>
          </a:lstStyle>
          <a:p>
            <a:pPr lvl="0"/>
            <a:r>
              <a:rPr lang="ru-RU" sz="9600" dirty="0">
                <a:solidFill>
                  <a:srgbClr val="102D69"/>
                </a:solidFill>
                <a:latin typeface="HSE Sans" panose="02000000000000000000" pitchFamily="2" charset="0"/>
              </a:rPr>
              <a:t>95</a:t>
            </a:r>
            <a:endParaRPr lang="ru-RU" dirty="0"/>
          </a:p>
        </p:txBody>
      </p:sp>
      <p:sp>
        <p:nvSpPr>
          <p:cNvPr id="30" name="Текст 27">
            <a:extLst>
              <a:ext uri="{FF2B5EF4-FFF2-40B4-BE49-F238E27FC236}">
                <a16:creationId xmlns:a16="http://schemas.microsoft.com/office/drawing/2014/main" id="{D1D5AF9F-C1B0-7842-8789-1DB8963D981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518938" y="2710235"/>
            <a:ext cx="2758143" cy="1164116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9600">
                <a:latin typeface="HSE Sans" panose="02000000000000000000" pitchFamily="2" charset="0"/>
              </a:defRPr>
            </a:lvl1pPr>
            <a:lvl2pPr>
              <a:defRPr sz="9600">
                <a:latin typeface="HSE Sans" panose="02000000000000000000" pitchFamily="2" charset="0"/>
              </a:defRPr>
            </a:lvl2pPr>
            <a:lvl3pPr>
              <a:defRPr sz="9600">
                <a:latin typeface="HSE Sans" panose="02000000000000000000" pitchFamily="2" charset="0"/>
              </a:defRPr>
            </a:lvl3pPr>
            <a:lvl4pPr>
              <a:defRPr sz="9600">
                <a:latin typeface="HSE Sans" panose="02000000000000000000" pitchFamily="2" charset="0"/>
              </a:defRPr>
            </a:lvl4pPr>
            <a:lvl5pPr>
              <a:defRPr sz="9600">
                <a:latin typeface="HSE Sans" panose="02000000000000000000" pitchFamily="2" charset="0"/>
              </a:defRPr>
            </a:lvl5pPr>
          </a:lstStyle>
          <a:p>
            <a:pPr lvl="0"/>
            <a:r>
              <a:rPr lang="ru-RU" sz="9600" dirty="0">
                <a:solidFill>
                  <a:srgbClr val="102D69"/>
                </a:solidFill>
                <a:latin typeface="HSE Sans" panose="02000000000000000000" pitchFamily="2" charset="0"/>
              </a:rPr>
              <a:t>284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570523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аблица_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C5425806-16DD-844E-927C-26E7143A9ED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17199" y="464363"/>
            <a:ext cx="448276" cy="448276"/>
          </a:xfrm>
          <a:prstGeom prst="rect">
            <a:avLst/>
          </a:prstGeom>
        </p:spPr>
      </p:pic>
      <p:cxnSp>
        <p:nvCxnSpPr>
          <p:cNvPr id="6" name="Straight Connector 19">
            <a:extLst>
              <a:ext uri="{FF2B5EF4-FFF2-40B4-BE49-F238E27FC236}">
                <a16:creationId xmlns:a16="http://schemas.microsoft.com/office/drawing/2014/main" id="{479746FF-3282-DF46-9D7C-D80431604A55}"/>
              </a:ext>
            </a:extLst>
          </p:cNvPr>
          <p:cNvCxnSpPr>
            <a:cxnSpLocks/>
          </p:cNvCxnSpPr>
          <p:nvPr userDrawn="1"/>
        </p:nvCxnSpPr>
        <p:spPr>
          <a:xfrm>
            <a:off x="3298686" y="464363"/>
            <a:ext cx="0" cy="586260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21">
            <a:extLst>
              <a:ext uri="{FF2B5EF4-FFF2-40B4-BE49-F238E27FC236}">
                <a16:creationId xmlns:a16="http://schemas.microsoft.com/office/drawing/2014/main" id="{51B44297-B0E7-D74D-B291-D39A0D468B42}"/>
              </a:ext>
            </a:extLst>
          </p:cNvPr>
          <p:cNvCxnSpPr>
            <a:cxnSpLocks/>
          </p:cNvCxnSpPr>
          <p:nvPr userDrawn="1"/>
        </p:nvCxnSpPr>
        <p:spPr>
          <a:xfrm>
            <a:off x="6099416" y="464363"/>
            <a:ext cx="0" cy="586260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25">
            <a:extLst>
              <a:ext uri="{FF2B5EF4-FFF2-40B4-BE49-F238E27FC236}">
                <a16:creationId xmlns:a16="http://schemas.microsoft.com/office/drawing/2014/main" id="{0EA4A057-F0CB-E04F-B472-4A1ABFB64C66}"/>
              </a:ext>
            </a:extLst>
          </p:cNvPr>
          <p:cNvCxnSpPr>
            <a:cxnSpLocks/>
          </p:cNvCxnSpPr>
          <p:nvPr userDrawn="1"/>
        </p:nvCxnSpPr>
        <p:spPr>
          <a:xfrm>
            <a:off x="10277081" y="464363"/>
            <a:ext cx="0" cy="586260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764502F5-56EE-354B-A3B1-E79F8B005172}"/>
              </a:ext>
            </a:extLst>
          </p:cNvPr>
          <p:cNvSpPr txBox="1"/>
          <p:nvPr userDrawn="1"/>
        </p:nvSpPr>
        <p:spPr>
          <a:xfrm>
            <a:off x="10410201" y="532278"/>
            <a:ext cx="671977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fld id="{32AF94B5-93D7-5247-B727-C7089232F508}" type="slidenum">
              <a:rPr lang="ru-RU" sz="2000" smtClean="0">
                <a:solidFill>
                  <a:srgbClr val="102D69"/>
                </a:solidFill>
                <a:latin typeface="HSE Sans" panose="02000000000000000000" pitchFamily="2" charset="0"/>
              </a:rPr>
              <a:t>‹#›</a:t>
            </a:fld>
            <a:endParaRPr lang="ru-RU" sz="2000" dirty="0">
              <a:solidFill>
                <a:srgbClr val="102D69"/>
              </a:solidFill>
              <a:latin typeface="HSE Sans" panose="02000000000000000000" pitchFamily="2" charset="0"/>
            </a:endParaRPr>
          </a:p>
        </p:txBody>
      </p:sp>
      <p:cxnSp>
        <p:nvCxnSpPr>
          <p:cNvPr id="10" name="Straight Connector 59">
            <a:extLst>
              <a:ext uri="{FF2B5EF4-FFF2-40B4-BE49-F238E27FC236}">
                <a16:creationId xmlns:a16="http://schemas.microsoft.com/office/drawing/2014/main" id="{A80E0956-5C10-CC40-A426-CBD2E0C4158E}"/>
              </a:ext>
            </a:extLst>
          </p:cNvPr>
          <p:cNvCxnSpPr>
            <a:cxnSpLocks/>
          </p:cNvCxnSpPr>
          <p:nvPr userDrawn="1"/>
        </p:nvCxnSpPr>
        <p:spPr>
          <a:xfrm>
            <a:off x="11643868" y="464363"/>
            <a:ext cx="0" cy="586260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Текст 37">
            <a:extLst>
              <a:ext uri="{FF2B5EF4-FFF2-40B4-BE49-F238E27FC236}">
                <a16:creationId xmlns:a16="http://schemas.microsoft.com/office/drawing/2014/main" id="{6EC59AAD-5962-8D49-BF4D-7DA5D573073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43689" y="540904"/>
            <a:ext cx="1901825" cy="415925"/>
          </a:xfrm>
        </p:spPr>
        <p:txBody>
          <a:bodyPr lIns="0" tIns="0" rIns="0" bIns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00" b="0" i="0">
                <a:latin typeface="HSE Sans" panose="02000000000000000000" pitchFamily="2" charset="0"/>
              </a:defRPr>
            </a:lvl1pPr>
            <a:lvl2pPr marL="457200" indent="0">
              <a:lnSpc>
                <a:spcPct val="100000"/>
              </a:lnSpc>
              <a:buNone/>
              <a:defRPr sz="1000" b="0" i="0">
                <a:latin typeface="HSE Sans" panose="02000000000000000000" pitchFamily="2" charset="0"/>
              </a:defRPr>
            </a:lvl2pPr>
            <a:lvl3pPr marL="914400" indent="0">
              <a:lnSpc>
                <a:spcPct val="100000"/>
              </a:lnSpc>
              <a:buNone/>
              <a:defRPr sz="1000" b="0" i="0">
                <a:latin typeface="HSE Sans" panose="02000000000000000000" pitchFamily="2" charset="0"/>
              </a:defRPr>
            </a:lvl3pPr>
            <a:lvl4pPr marL="1371600" indent="0">
              <a:lnSpc>
                <a:spcPct val="100000"/>
              </a:lnSpc>
              <a:buNone/>
              <a:defRPr sz="1000" b="0" i="0">
                <a:latin typeface="HSE Sans" panose="02000000000000000000" pitchFamily="2" charset="0"/>
              </a:defRPr>
            </a:lvl4pPr>
            <a:lvl5pPr marL="1828800" indent="0">
              <a:lnSpc>
                <a:spcPct val="100000"/>
              </a:lnSpc>
              <a:buNone/>
              <a:defRPr sz="1000" b="0" i="0">
                <a:latin typeface="HSE Sans" panose="02000000000000000000" pitchFamily="2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1000" dirty="0">
                <a:latin typeface="HSE Sans" panose="02000000000000000000" pitchFamily="2" charset="0"/>
              </a:rPr>
              <a:t>Название подразделения</a:t>
            </a:r>
            <a:br>
              <a:rPr lang="ru-RU" sz="1000" dirty="0">
                <a:latin typeface="HSE Sans" panose="02000000000000000000" pitchFamily="2" charset="0"/>
              </a:rPr>
            </a:br>
            <a:r>
              <a:rPr lang="ru-RU" sz="1000" dirty="0">
                <a:latin typeface="HSE Sans" panose="02000000000000000000" pitchFamily="2" charset="0"/>
              </a:rPr>
              <a:t>в две или три строки</a:t>
            </a:r>
            <a:r>
              <a:rPr lang="en-GB" sz="1000" dirty="0">
                <a:latin typeface="HSE Sans" panose="02000000000000000000" pitchFamily="2" charset="0"/>
              </a:rPr>
              <a:t> (10pt)</a:t>
            </a:r>
            <a:endParaRPr lang="ru-RU" sz="1000" dirty="0">
              <a:latin typeface="HSE Sans" panose="02000000000000000000" pitchFamily="2" charset="0"/>
            </a:endParaRPr>
          </a:p>
        </p:txBody>
      </p:sp>
      <p:sp>
        <p:nvSpPr>
          <p:cNvPr id="12" name="Текст 39">
            <a:extLst>
              <a:ext uri="{FF2B5EF4-FFF2-40B4-BE49-F238E27FC236}">
                <a16:creationId xmlns:a16="http://schemas.microsoft.com/office/drawing/2014/main" id="{49041ACC-EEF4-D34B-A7DE-87B1AF2ED38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59163" y="548720"/>
            <a:ext cx="2070100" cy="408109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  <a:lvl2pPr marL="4572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 marL="9144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 marL="13716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 marL="18288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r>
              <a:rPr lang="ru-RU" sz="1000" dirty="0">
                <a:latin typeface="HSE Sans" panose="02000000000000000000" pitchFamily="2" charset="0"/>
              </a:rPr>
              <a:t>Название презентации может быть набрано в две или три строки</a:t>
            </a:r>
            <a:r>
              <a:rPr lang="en-GB" sz="1000" dirty="0">
                <a:latin typeface="HSE Sans" panose="02000000000000000000" pitchFamily="2" charset="0"/>
              </a:rPr>
              <a:t> (10pt)</a:t>
            </a:r>
            <a:endParaRPr lang="ru-RU" sz="1000" dirty="0">
              <a:latin typeface="HSE Sans" panose="02000000000000000000" pitchFamily="2" charset="0"/>
            </a:endParaRPr>
          </a:p>
        </p:txBody>
      </p:sp>
      <p:sp>
        <p:nvSpPr>
          <p:cNvPr id="14" name="Текст 39">
            <a:extLst>
              <a:ext uri="{FF2B5EF4-FFF2-40B4-BE49-F238E27FC236}">
                <a16:creationId xmlns:a16="http://schemas.microsoft.com/office/drawing/2014/main" id="{BF93B2CC-81A4-0943-AF6C-C8657679299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59892" y="548720"/>
            <a:ext cx="2070100" cy="408109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  <a:lvl2pPr marL="4572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 marL="9144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 marL="13716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 marL="18288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r>
              <a:rPr lang="ru-RU" sz="1000" dirty="0">
                <a:latin typeface="HSE Sans" panose="02000000000000000000" pitchFamily="2" charset="0"/>
              </a:rPr>
              <a:t>Название раздела может быть набрано в две или три строки</a:t>
            </a:r>
            <a:r>
              <a:rPr lang="en-GB" sz="1000" dirty="0">
                <a:latin typeface="HSE Sans" panose="02000000000000000000" pitchFamily="2" charset="0"/>
              </a:rPr>
              <a:t> (10pt)</a:t>
            </a:r>
            <a:endParaRPr lang="ru-RU" sz="1000" dirty="0">
              <a:latin typeface="HSE Sans" panose="02000000000000000000" pitchFamily="2" charset="0"/>
            </a:endParaRPr>
          </a:p>
        </p:txBody>
      </p:sp>
      <p:sp>
        <p:nvSpPr>
          <p:cNvPr id="15" name="Текст 22">
            <a:extLst>
              <a:ext uri="{FF2B5EF4-FFF2-40B4-BE49-F238E27FC236}">
                <a16:creationId xmlns:a16="http://schemas.microsoft.com/office/drawing/2014/main" id="{51340CB4-0355-3640-A212-F684523CDCC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85787" y="1447065"/>
            <a:ext cx="11058065" cy="307778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6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  <a:lvl2pPr>
              <a:defRPr sz="16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>
              <a:defRPr sz="16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>
              <a:defRPr sz="16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>
              <a:defRPr sz="16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r>
              <a:rPr lang="ru-RU" sz="1600" dirty="0">
                <a:solidFill>
                  <a:srgbClr val="102D69"/>
                </a:solidFill>
                <a:latin typeface="HSE Sans" panose="02000000000000000000" pitchFamily="2" charset="0"/>
              </a:rPr>
              <a:t>Название таблицы. Обратите внимание, что название графика набирается меньшим кеглем, чем заголовок (16</a:t>
            </a:r>
            <a:r>
              <a:rPr lang="en-GB" sz="1600" dirty="0" err="1">
                <a:solidFill>
                  <a:srgbClr val="102D69"/>
                </a:solidFill>
                <a:latin typeface="HSE Sans" panose="02000000000000000000" pitchFamily="2" charset="0"/>
              </a:rPr>
              <a:t>pt</a:t>
            </a:r>
            <a:r>
              <a:rPr lang="en-GB" sz="1600" dirty="0">
                <a:solidFill>
                  <a:srgbClr val="102D69"/>
                </a:solidFill>
                <a:latin typeface="HSE Sans" panose="02000000000000000000" pitchFamily="2" charset="0"/>
              </a:rPr>
              <a:t>)</a:t>
            </a:r>
            <a:endParaRPr lang="ru-RU" sz="1600" dirty="0">
              <a:solidFill>
                <a:srgbClr val="102D69"/>
              </a:solidFill>
              <a:latin typeface="HSE Sans" panose="02000000000000000000" pitchFamily="2" charset="0"/>
            </a:endParaRPr>
          </a:p>
        </p:txBody>
      </p:sp>
      <p:sp>
        <p:nvSpPr>
          <p:cNvPr id="17" name="Текст 16">
            <a:extLst>
              <a:ext uri="{FF2B5EF4-FFF2-40B4-BE49-F238E27FC236}">
                <a16:creationId xmlns:a16="http://schemas.microsoft.com/office/drawing/2014/main" id="{8C6F2EA4-CEDC-324C-9C06-8713118041E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85788" y="5739189"/>
            <a:ext cx="6824303" cy="703205"/>
          </a:xfrm>
        </p:spPr>
        <p:txBody>
          <a:bodyPr lIns="0" tIns="0" rIns="0" bIns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  <a:lvl2pPr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300" b="0" dirty="0">
                <a:ln>
                  <a:noFill/>
                </a:ln>
                <a:latin typeface="HSE Sans" panose="02000000000000000000" pitchFamily="2" charset="0"/>
              </a:rPr>
              <a:t>Мы рекомендуем очень аккуратно использовать жирное начертание, старайтесь выделять жирным самое важное. </a:t>
            </a:r>
            <a:r>
              <a:rPr lang="ru-RU" sz="1300" dirty="0">
                <a:latin typeface="HSE Sans" panose="02000000000000000000" pitchFamily="2" charset="0"/>
              </a:rPr>
              <a:t>Также старайтесь не использовать выделение жирным начертанием вместе с заливкой ячеек каким-либо цветом, достаточно и одного акцента.</a:t>
            </a:r>
            <a:endParaRPr lang="x-none" sz="1300" b="0">
              <a:ln>
                <a:noFill/>
              </a:ln>
              <a:latin typeface="HSE Sans" panose="02000000000000000000" pitchFamily="2" charset="0"/>
            </a:endParaRPr>
          </a:p>
        </p:txBody>
      </p:sp>
      <p:sp>
        <p:nvSpPr>
          <p:cNvPr id="19" name="Таблица 18">
            <a:extLst>
              <a:ext uri="{FF2B5EF4-FFF2-40B4-BE49-F238E27FC236}">
                <a16:creationId xmlns:a16="http://schemas.microsoft.com/office/drawing/2014/main" id="{7B291085-A9B9-D842-B1A7-96258FAF012C}"/>
              </a:ext>
            </a:extLst>
          </p:cNvPr>
          <p:cNvSpPr>
            <a:spLocks noGrp="1"/>
          </p:cNvSpPr>
          <p:nvPr>
            <p:ph type="tbl" sz="quarter" idx="19"/>
          </p:nvPr>
        </p:nvSpPr>
        <p:spPr>
          <a:xfrm>
            <a:off x="585787" y="1984076"/>
            <a:ext cx="11058527" cy="3519576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01603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аблица_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Icon&#10;&#10;Description automatically generated">
            <a:extLst>
              <a:ext uri="{FF2B5EF4-FFF2-40B4-BE49-F238E27FC236}">
                <a16:creationId xmlns:a16="http://schemas.microsoft.com/office/drawing/2014/main" id="{259ABC72-D738-1143-BF2A-D85AE9A4F73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17199" y="464363"/>
            <a:ext cx="448276" cy="448276"/>
          </a:xfrm>
          <a:prstGeom prst="rect">
            <a:avLst/>
          </a:prstGeom>
        </p:spPr>
      </p:pic>
      <p:cxnSp>
        <p:nvCxnSpPr>
          <p:cNvPr id="9" name="Straight Connector 19">
            <a:extLst>
              <a:ext uri="{FF2B5EF4-FFF2-40B4-BE49-F238E27FC236}">
                <a16:creationId xmlns:a16="http://schemas.microsoft.com/office/drawing/2014/main" id="{237A1E42-2FC3-8841-8C41-992C5BC2368D}"/>
              </a:ext>
            </a:extLst>
          </p:cNvPr>
          <p:cNvCxnSpPr>
            <a:cxnSpLocks/>
          </p:cNvCxnSpPr>
          <p:nvPr userDrawn="1"/>
        </p:nvCxnSpPr>
        <p:spPr>
          <a:xfrm>
            <a:off x="3298686" y="464363"/>
            <a:ext cx="0" cy="586260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21">
            <a:extLst>
              <a:ext uri="{FF2B5EF4-FFF2-40B4-BE49-F238E27FC236}">
                <a16:creationId xmlns:a16="http://schemas.microsoft.com/office/drawing/2014/main" id="{47503EA0-3883-E24D-9EB8-7B6175182929}"/>
              </a:ext>
            </a:extLst>
          </p:cNvPr>
          <p:cNvCxnSpPr>
            <a:cxnSpLocks/>
          </p:cNvCxnSpPr>
          <p:nvPr userDrawn="1"/>
        </p:nvCxnSpPr>
        <p:spPr>
          <a:xfrm>
            <a:off x="6099416" y="464363"/>
            <a:ext cx="0" cy="586260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25">
            <a:extLst>
              <a:ext uri="{FF2B5EF4-FFF2-40B4-BE49-F238E27FC236}">
                <a16:creationId xmlns:a16="http://schemas.microsoft.com/office/drawing/2014/main" id="{E0144DF2-9891-324D-B34E-AFA025FBCBF9}"/>
              </a:ext>
            </a:extLst>
          </p:cNvPr>
          <p:cNvCxnSpPr>
            <a:cxnSpLocks/>
          </p:cNvCxnSpPr>
          <p:nvPr userDrawn="1"/>
        </p:nvCxnSpPr>
        <p:spPr>
          <a:xfrm>
            <a:off x="10277081" y="464363"/>
            <a:ext cx="0" cy="586260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F33F65D6-1072-F140-B6A5-758D7B595A92}"/>
              </a:ext>
            </a:extLst>
          </p:cNvPr>
          <p:cNvSpPr txBox="1"/>
          <p:nvPr userDrawn="1"/>
        </p:nvSpPr>
        <p:spPr>
          <a:xfrm>
            <a:off x="10410201" y="532278"/>
            <a:ext cx="671977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fld id="{32AF94B5-93D7-5247-B727-C7089232F508}" type="slidenum">
              <a:rPr lang="ru-RU" sz="2000" smtClean="0">
                <a:solidFill>
                  <a:srgbClr val="102D69"/>
                </a:solidFill>
                <a:latin typeface="HSE Sans" panose="02000000000000000000" pitchFamily="2" charset="0"/>
              </a:rPr>
              <a:t>‹#›</a:t>
            </a:fld>
            <a:endParaRPr lang="ru-RU" sz="2000" dirty="0">
              <a:solidFill>
                <a:srgbClr val="102D69"/>
              </a:solidFill>
              <a:latin typeface="HSE Sans" panose="02000000000000000000" pitchFamily="2" charset="0"/>
            </a:endParaRPr>
          </a:p>
        </p:txBody>
      </p:sp>
      <p:cxnSp>
        <p:nvCxnSpPr>
          <p:cNvPr id="13" name="Straight Connector 59">
            <a:extLst>
              <a:ext uri="{FF2B5EF4-FFF2-40B4-BE49-F238E27FC236}">
                <a16:creationId xmlns:a16="http://schemas.microsoft.com/office/drawing/2014/main" id="{5F1F09D4-22FA-7B4B-9488-F8FDDCC2D447}"/>
              </a:ext>
            </a:extLst>
          </p:cNvPr>
          <p:cNvCxnSpPr>
            <a:cxnSpLocks/>
          </p:cNvCxnSpPr>
          <p:nvPr userDrawn="1"/>
        </p:nvCxnSpPr>
        <p:spPr>
          <a:xfrm>
            <a:off x="11643868" y="464363"/>
            <a:ext cx="0" cy="586260"/>
          </a:xfrm>
          <a:prstGeom prst="line">
            <a:avLst/>
          </a:prstGeom>
          <a:ln w="12700">
            <a:solidFill>
              <a:srgbClr val="102D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Текст 37">
            <a:extLst>
              <a:ext uri="{FF2B5EF4-FFF2-40B4-BE49-F238E27FC236}">
                <a16:creationId xmlns:a16="http://schemas.microsoft.com/office/drawing/2014/main" id="{44D0326E-FD7A-3541-A998-62A1C30E273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43689" y="540904"/>
            <a:ext cx="1901825" cy="415925"/>
          </a:xfrm>
        </p:spPr>
        <p:txBody>
          <a:bodyPr lIns="0" tIns="0" rIns="0" bIns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00" b="0" i="0">
                <a:latin typeface="HSE Sans" panose="02000000000000000000" pitchFamily="2" charset="0"/>
              </a:defRPr>
            </a:lvl1pPr>
            <a:lvl2pPr marL="457200" indent="0">
              <a:lnSpc>
                <a:spcPct val="100000"/>
              </a:lnSpc>
              <a:buNone/>
              <a:defRPr sz="1000" b="0" i="0">
                <a:latin typeface="HSE Sans" panose="02000000000000000000" pitchFamily="2" charset="0"/>
              </a:defRPr>
            </a:lvl2pPr>
            <a:lvl3pPr marL="914400" indent="0">
              <a:lnSpc>
                <a:spcPct val="100000"/>
              </a:lnSpc>
              <a:buNone/>
              <a:defRPr sz="1000" b="0" i="0">
                <a:latin typeface="HSE Sans" panose="02000000000000000000" pitchFamily="2" charset="0"/>
              </a:defRPr>
            </a:lvl3pPr>
            <a:lvl4pPr marL="1371600" indent="0">
              <a:lnSpc>
                <a:spcPct val="100000"/>
              </a:lnSpc>
              <a:buNone/>
              <a:defRPr sz="1000" b="0" i="0">
                <a:latin typeface="HSE Sans" panose="02000000000000000000" pitchFamily="2" charset="0"/>
              </a:defRPr>
            </a:lvl4pPr>
            <a:lvl5pPr marL="1828800" indent="0">
              <a:lnSpc>
                <a:spcPct val="100000"/>
              </a:lnSpc>
              <a:buNone/>
              <a:defRPr sz="1000" b="0" i="0">
                <a:latin typeface="HSE Sans" panose="02000000000000000000" pitchFamily="2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1000" dirty="0">
                <a:latin typeface="HSE Sans" panose="02000000000000000000" pitchFamily="2" charset="0"/>
              </a:rPr>
              <a:t>Название подразделения</a:t>
            </a:r>
            <a:br>
              <a:rPr lang="ru-RU" sz="1000" dirty="0">
                <a:latin typeface="HSE Sans" panose="02000000000000000000" pitchFamily="2" charset="0"/>
              </a:rPr>
            </a:br>
            <a:r>
              <a:rPr lang="ru-RU" sz="1000" dirty="0">
                <a:latin typeface="HSE Sans" panose="02000000000000000000" pitchFamily="2" charset="0"/>
              </a:rPr>
              <a:t>в две или три строки</a:t>
            </a:r>
            <a:r>
              <a:rPr lang="en-GB" sz="1000" dirty="0">
                <a:latin typeface="HSE Sans" panose="02000000000000000000" pitchFamily="2" charset="0"/>
              </a:rPr>
              <a:t> (10pt)</a:t>
            </a:r>
            <a:endParaRPr lang="ru-RU" sz="1000" dirty="0">
              <a:latin typeface="HSE Sans" panose="02000000000000000000" pitchFamily="2" charset="0"/>
            </a:endParaRPr>
          </a:p>
        </p:txBody>
      </p:sp>
      <p:sp>
        <p:nvSpPr>
          <p:cNvPr id="15" name="Текст 39">
            <a:extLst>
              <a:ext uri="{FF2B5EF4-FFF2-40B4-BE49-F238E27FC236}">
                <a16:creationId xmlns:a16="http://schemas.microsoft.com/office/drawing/2014/main" id="{279CCCA0-F959-5245-8321-106D3C5E837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59163" y="548720"/>
            <a:ext cx="2070100" cy="408109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  <a:lvl2pPr marL="4572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 marL="9144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 marL="13716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 marL="18288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r>
              <a:rPr lang="ru-RU" sz="1000" dirty="0">
                <a:latin typeface="HSE Sans" panose="02000000000000000000" pitchFamily="2" charset="0"/>
              </a:rPr>
              <a:t>Название презентации может быть набрано в две или три строки</a:t>
            </a:r>
            <a:r>
              <a:rPr lang="en-GB" sz="1000" dirty="0">
                <a:latin typeface="HSE Sans" panose="02000000000000000000" pitchFamily="2" charset="0"/>
              </a:rPr>
              <a:t> (10pt)</a:t>
            </a:r>
            <a:endParaRPr lang="ru-RU" sz="1000" dirty="0">
              <a:latin typeface="HSE Sans" panose="02000000000000000000" pitchFamily="2" charset="0"/>
            </a:endParaRPr>
          </a:p>
        </p:txBody>
      </p:sp>
      <p:sp>
        <p:nvSpPr>
          <p:cNvPr id="17" name="Текст 39">
            <a:extLst>
              <a:ext uri="{FF2B5EF4-FFF2-40B4-BE49-F238E27FC236}">
                <a16:creationId xmlns:a16="http://schemas.microsoft.com/office/drawing/2014/main" id="{8B839C6B-8494-8841-9714-4C8F710F840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59892" y="548720"/>
            <a:ext cx="2070100" cy="408109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  <a:lvl2pPr marL="4572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 marL="9144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 marL="13716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 marL="1828800" indent="0">
              <a:buNone/>
              <a:defRPr sz="10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r>
              <a:rPr lang="ru-RU" sz="1000" dirty="0">
                <a:latin typeface="HSE Sans" panose="02000000000000000000" pitchFamily="2" charset="0"/>
              </a:rPr>
              <a:t>Название раздела может быть набрано в две или три строки</a:t>
            </a:r>
            <a:r>
              <a:rPr lang="en-GB" sz="1000" dirty="0">
                <a:latin typeface="HSE Sans" panose="02000000000000000000" pitchFamily="2" charset="0"/>
              </a:rPr>
              <a:t> (10pt)</a:t>
            </a:r>
            <a:endParaRPr lang="ru-RU" sz="1000" dirty="0">
              <a:latin typeface="HSE Sans" panose="02000000000000000000" pitchFamily="2" charset="0"/>
            </a:endParaRPr>
          </a:p>
        </p:txBody>
      </p:sp>
      <p:sp>
        <p:nvSpPr>
          <p:cNvPr id="18" name="Текст 22">
            <a:extLst>
              <a:ext uri="{FF2B5EF4-FFF2-40B4-BE49-F238E27FC236}">
                <a16:creationId xmlns:a16="http://schemas.microsoft.com/office/drawing/2014/main" id="{4D940599-2B77-CE47-91E6-CDB51ADE184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85787" y="1447064"/>
            <a:ext cx="7617877" cy="537011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6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  <a:lvl2pPr>
              <a:defRPr sz="16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>
              <a:defRPr sz="16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>
              <a:defRPr sz="16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>
              <a:defRPr sz="16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r>
              <a:rPr lang="ru-RU" sz="1600" dirty="0">
                <a:solidFill>
                  <a:srgbClr val="102D69"/>
                </a:solidFill>
                <a:latin typeface="HSE Sans" panose="02000000000000000000" pitchFamily="2" charset="0"/>
              </a:rPr>
              <a:t>Название таблицы. Обратите внимание, что название графика набирается меньшим кеглем, чем заголовок (16</a:t>
            </a:r>
            <a:r>
              <a:rPr lang="en-GB" sz="1600" dirty="0" err="1">
                <a:solidFill>
                  <a:srgbClr val="102D69"/>
                </a:solidFill>
                <a:latin typeface="HSE Sans" panose="02000000000000000000" pitchFamily="2" charset="0"/>
              </a:rPr>
              <a:t>pt</a:t>
            </a:r>
            <a:r>
              <a:rPr lang="en-GB" sz="1600" dirty="0">
                <a:solidFill>
                  <a:srgbClr val="102D69"/>
                </a:solidFill>
                <a:latin typeface="HSE Sans" panose="02000000000000000000" pitchFamily="2" charset="0"/>
              </a:rPr>
              <a:t>)</a:t>
            </a:r>
            <a:endParaRPr lang="ru-RU" sz="1600" dirty="0">
              <a:solidFill>
                <a:srgbClr val="102D69"/>
              </a:solidFill>
              <a:latin typeface="HSE Sans" panose="02000000000000000000" pitchFamily="2" charset="0"/>
            </a:endParaRPr>
          </a:p>
        </p:txBody>
      </p:sp>
      <p:sp>
        <p:nvSpPr>
          <p:cNvPr id="19" name="Текст 16">
            <a:extLst>
              <a:ext uri="{FF2B5EF4-FFF2-40B4-BE49-F238E27FC236}">
                <a16:creationId xmlns:a16="http://schemas.microsoft.com/office/drawing/2014/main" id="{A7333712-9DED-4F4B-B209-2F13075EDB3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85788" y="5739189"/>
            <a:ext cx="6824303" cy="703205"/>
          </a:xfrm>
        </p:spPr>
        <p:txBody>
          <a:bodyPr lIns="0" tIns="0" rIns="0" bIns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  <a:lvl2pPr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300" b="0" dirty="0">
                <a:ln>
                  <a:noFill/>
                </a:ln>
                <a:latin typeface="HSE Sans" panose="02000000000000000000" pitchFamily="2" charset="0"/>
              </a:rPr>
              <a:t>Мы рекомендуем очень аккуратно использовать жирное начертание, старайтесь выделять жирным самое важное. </a:t>
            </a:r>
            <a:r>
              <a:rPr lang="ru-RU" sz="1300" dirty="0">
                <a:latin typeface="HSE Sans" panose="02000000000000000000" pitchFamily="2" charset="0"/>
              </a:rPr>
              <a:t>Также старайтесь не использовать выделение жирным начертанием вместе с заливкой ячеек каким-либо цветом, достаточно и одного акцента.</a:t>
            </a:r>
            <a:endParaRPr lang="x-none" sz="1300" b="0">
              <a:ln>
                <a:noFill/>
              </a:ln>
              <a:latin typeface="HSE Sans" panose="02000000000000000000" pitchFamily="2" charset="0"/>
            </a:endParaRPr>
          </a:p>
        </p:txBody>
      </p:sp>
      <p:sp>
        <p:nvSpPr>
          <p:cNvPr id="20" name="Таблица 18">
            <a:extLst>
              <a:ext uri="{FF2B5EF4-FFF2-40B4-BE49-F238E27FC236}">
                <a16:creationId xmlns:a16="http://schemas.microsoft.com/office/drawing/2014/main" id="{DD467C42-8209-B740-8419-DBB6A6F7D5EE}"/>
              </a:ext>
            </a:extLst>
          </p:cNvPr>
          <p:cNvSpPr>
            <a:spLocks noGrp="1"/>
          </p:cNvSpPr>
          <p:nvPr>
            <p:ph type="tbl" sz="quarter" idx="19"/>
          </p:nvPr>
        </p:nvSpPr>
        <p:spPr>
          <a:xfrm>
            <a:off x="585787" y="2208362"/>
            <a:ext cx="7617895" cy="3295290"/>
          </a:xfrm>
        </p:spPr>
        <p:txBody>
          <a:bodyPr/>
          <a:lstStyle/>
          <a:p>
            <a:endParaRPr lang="ru-RU"/>
          </a:p>
        </p:txBody>
      </p:sp>
      <p:sp>
        <p:nvSpPr>
          <p:cNvPr id="21" name="Текст 35">
            <a:extLst>
              <a:ext uri="{FF2B5EF4-FFF2-40B4-BE49-F238E27FC236}">
                <a16:creationId xmlns:a16="http://schemas.microsoft.com/office/drawing/2014/main" id="{B4309850-76EA-224C-A9E2-B6BBDBF99D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686807" y="2208363"/>
            <a:ext cx="2930666" cy="2570672"/>
          </a:xfrm>
        </p:spPr>
        <p:txBody>
          <a:bodyPr lIns="0" tIns="0" rIns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1pPr>
            <a:lvl2pPr marL="4572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2pPr>
            <a:lvl3pPr marL="9144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3pPr>
            <a:lvl4pPr marL="13716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4pPr>
            <a:lvl5pPr marL="1828800" indent="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b="0" i="0">
                <a:solidFill>
                  <a:srgbClr val="0E2D69"/>
                </a:solidFill>
                <a:latin typeface="HSE Sans" panose="02000000000000000000" pitchFamily="2" charset="0"/>
              </a:defRPr>
            </a:lvl5pPr>
          </a:lstStyle>
          <a:p>
            <a:r>
              <a:rPr lang="en-GB" sz="1300" dirty="0">
                <a:latin typeface="HSE Sans" panose="02000000000000000000" pitchFamily="2" charset="0"/>
              </a:rPr>
              <a:t>Lorem ipsum </a:t>
            </a:r>
            <a:r>
              <a:rPr lang="en-GB" sz="1300" dirty="0" err="1">
                <a:latin typeface="HSE Sans" panose="02000000000000000000" pitchFamily="2" charset="0"/>
              </a:rPr>
              <a:t>dolor</a:t>
            </a:r>
            <a:r>
              <a:rPr lang="en-GB" sz="1300" dirty="0">
                <a:latin typeface="HSE Sans" panose="02000000000000000000" pitchFamily="2" charset="0"/>
              </a:rPr>
              <a:t> sit </a:t>
            </a:r>
            <a:r>
              <a:rPr lang="en-GB" sz="1300" dirty="0" err="1">
                <a:latin typeface="HSE Sans" panose="02000000000000000000" pitchFamily="2" charset="0"/>
              </a:rPr>
              <a:t>amet</a:t>
            </a:r>
            <a:r>
              <a:rPr lang="en-GB" sz="1300" dirty="0">
                <a:latin typeface="HSE Sans" panose="02000000000000000000" pitchFamily="2" charset="0"/>
              </a:rPr>
              <a:t>, </a:t>
            </a:r>
            <a:r>
              <a:rPr lang="en-GB" sz="1300" dirty="0" err="1">
                <a:latin typeface="HSE Sans" panose="02000000000000000000" pitchFamily="2" charset="0"/>
              </a:rPr>
              <a:t>consectetur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adipiscing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elit</a:t>
            </a:r>
            <a:r>
              <a:rPr lang="en-GB" sz="1300" dirty="0">
                <a:latin typeface="HSE Sans" panose="02000000000000000000" pitchFamily="2" charset="0"/>
              </a:rPr>
              <a:t>, </a:t>
            </a:r>
            <a:r>
              <a:rPr lang="en-GB" sz="1300" dirty="0" err="1">
                <a:latin typeface="HSE Sans" panose="02000000000000000000" pitchFamily="2" charset="0"/>
              </a:rPr>
              <a:t>sed</a:t>
            </a:r>
            <a:r>
              <a:rPr lang="en-GB" sz="1300" dirty="0">
                <a:latin typeface="HSE Sans" panose="02000000000000000000" pitchFamily="2" charset="0"/>
              </a:rPr>
              <a:t> do </a:t>
            </a:r>
            <a:r>
              <a:rPr lang="en-GB" sz="1300" dirty="0" err="1">
                <a:latin typeface="HSE Sans" panose="02000000000000000000" pitchFamily="2" charset="0"/>
              </a:rPr>
              <a:t>eiusmod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tempor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incididunt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ut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labore</a:t>
            </a:r>
            <a:r>
              <a:rPr lang="en-GB" sz="1300" dirty="0">
                <a:latin typeface="HSE Sans" panose="02000000000000000000" pitchFamily="2" charset="0"/>
              </a:rPr>
              <a:t> et dolore magna </a:t>
            </a:r>
            <a:r>
              <a:rPr lang="en-GB" sz="1300" dirty="0" err="1">
                <a:latin typeface="HSE Sans" panose="02000000000000000000" pitchFamily="2" charset="0"/>
              </a:rPr>
              <a:t>aliqua</a:t>
            </a:r>
            <a:r>
              <a:rPr lang="en-GB" sz="1300" dirty="0">
                <a:latin typeface="HSE Sans" panose="02000000000000000000" pitchFamily="2" charset="0"/>
              </a:rPr>
              <a:t>. Ut </a:t>
            </a:r>
            <a:r>
              <a:rPr lang="en-GB" sz="1300" dirty="0" err="1">
                <a:latin typeface="HSE Sans" panose="02000000000000000000" pitchFamily="2" charset="0"/>
              </a:rPr>
              <a:t>enim</a:t>
            </a:r>
            <a:r>
              <a:rPr lang="en-GB" sz="1300" dirty="0">
                <a:latin typeface="HSE Sans" panose="02000000000000000000" pitchFamily="2" charset="0"/>
              </a:rPr>
              <a:t> ad minim </a:t>
            </a:r>
            <a:r>
              <a:rPr lang="en-GB" sz="1300" dirty="0" err="1">
                <a:latin typeface="HSE Sans" panose="02000000000000000000" pitchFamily="2" charset="0"/>
              </a:rPr>
              <a:t>veniam</a:t>
            </a:r>
            <a:r>
              <a:rPr lang="en-GB" sz="1300" dirty="0">
                <a:latin typeface="HSE Sans" panose="02000000000000000000" pitchFamily="2" charset="0"/>
              </a:rPr>
              <a:t>, </a:t>
            </a:r>
            <a:r>
              <a:rPr lang="en-GB" sz="1300" dirty="0" err="1">
                <a:latin typeface="HSE Sans" panose="02000000000000000000" pitchFamily="2" charset="0"/>
              </a:rPr>
              <a:t>quis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nostrud</a:t>
            </a:r>
            <a:r>
              <a:rPr lang="en-GB" sz="1300" dirty="0">
                <a:latin typeface="HSE Sans" panose="02000000000000000000" pitchFamily="2" charset="0"/>
              </a:rPr>
              <a:t> exercitation </a:t>
            </a:r>
            <a:r>
              <a:rPr lang="en-GB" sz="1300" dirty="0" err="1">
                <a:latin typeface="HSE Sans" panose="02000000000000000000" pitchFamily="2" charset="0"/>
              </a:rPr>
              <a:t>ullamco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laboris</a:t>
            </a:r>
            <a:r>
              <a:rPr lang="en-GB" sz="1300" dirty="0">
                <a:latin typeface="HSE Sans" panose="02000000000000000000" pitchFamily="2" charset="0"/>
              </a:rPr>
              <a:t> nisi </a:t>
            </a:r>
            <a:r>
              <a:rPr lang="en-GB" sz="1300" dirty="0" err="1">
                <a:latin typeface="HSE Sans" panose="02000000000000000000" pitchFamily="2" charset="0"/>
              </a:rPr>
              <a:t>ut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aliquip</a:t>
            </a:r>
            <a:r>
              <a:rPr lang="en-GB" sz="1300" dirty="0">
                <a:latin typeface="HSE Sans" panose="02000000000000000000" pitchFamily="2" charset="0"/>
              </a:rPr>
              <a:t> ex </a:t>
            </a:r>
            <a:r>
              <a:rPr lang="en-GB" sz="1300" dirty="0" err="1">
                <a:latin typeface="HSE Sans" panose="02000000000000000000" pitchFamily="2" charset="0"/>
              </a:rPr>
              <a:t>ea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commodo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consequat</a:t>
            </a:r>
            <a:r>
              <a:rPr lang="en-GB" sz="1300" dirty="0">
                <a:latin typeface="HSE Sans" panose="02000000000000000000" pitchFamily="2" charset="0"/>
              </a:rPr>
              <a:t>. Duis </a:t>
            </a:r>
            <a:r>
              <a:rPr lang="en-GB" sz="1300" dirty="0" err="1">
                <a:latin typeface="HSE Sans" panose="02000000000000000000" pitchFamily="2" charset="0"/>
              </a:rPr>
              <a:t>aute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irure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dolor</a:t>
            </a:r>
            <a:r>
              <a:rPr lang="en-GB" sz="1300" dirty="0">
                <a:latin typeface="HSE Sans" panose="02000000000000000000" pitchFamily="2" charset="0"/>
              </a:rPr>
              <a:t> in </a:t>
            </a:r>
            <a:r>
              <a:rPr lang="en-GB" sz="1300" dirty="0" err="1">
                <a:latin typeface="HSE Sans" panose="02000000000000000000" pitchFamily="2" charset="0"/>
              </a:rPr>
              <a:t>reprehenderit</a:t>
            </a:r>
            <a:r>
              <a:rPr lang="en-GB" sz="1300" dirty="0">
                <a:latin typeface="HSE Sans" panose="02000000000000000000" pitchFamily="2" charset="0"/>
              </a:rPr>
              <a:t> in </a:t>
            </a:r>
            <a:r>
              <a:rPr lang="en-GB" sz="1300" dirty="0" err="1">
                <a:latin typeface="HSE Sans" panose="02000000000000000000" pitchFamily="2" charset="0"/>
              </a:rPr>
              <a:t>voluptate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velit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esse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cillum</a:t>
            </a:r>
            <a:r>
              <a:rPr lang="en-GB" sz="1300" dirty="0">
                <a:latin typeface="HSE Sans" panose="02000000000000000000" pitchFamily="2" charset="0"/>
              </a:rPr>
              <a:t> dolore </a:t>
            </a:r>
            <a:r>
              <a:rPr lang="en-GB" sz="1300" dirty="0" err="1">
                <a:latin typeface="HSE Sans" panose="02000000000000000000" pitchFamily="2" charset="0"/>
              </a:rPr>
              <a:t>eu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fugiat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nulla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pariatur</a:t>
            </a:r>
            <a:r>
              <a:rPr lang="en-GB" sz="1300" dirty="0">
                <a:latin typeface="HSE Sans" panose="02000000000000000000" pitchFamily="2" charset="0"/>
              </a:rPr>
              <a:t>. </a:t>
            </a:r>
            <a:r>
              <a:rPr lang="en-GB" sz="1300" dirty="0" err="1">
                <a:latin typeface="HSE Sans" panose="02000000000000000000" pitchFamily="2" charset="0"/>
              </a:rPr>
              <a:t>Excepteur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sint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occaecat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cupidatat</a:t>
            </a:r>
            <a:r>
              <a:rPr lang="en-GB" sz="1300" dirty="0">
                <a:latin typeface="HSE Sans" panose="02000000000000000000" pitchFamily="2" charset="0"/>
              </a:rPr>
              <a:t> non </a:t>
            </a:r>
            <a:r>
              <a:rPr lang="en-GB" sz="1300" dirty="0" err="1">
                <a:latin typeface="HSE Sans" panose="02000000000000000000" pitchFamily="2" charset="0"/>
              </a:rPr>
              <a:t>proident</a:t>
            </a:r>
            <a:r>
              <a:rPr lang="en-GB" sz="1300" dirty="0">
                <a:latin typeface="HSE Sans" panose="02000000000000000000" pitchFamily="2" charset="0"/>
              </a:rPr>
              <a:t>, sunt in culpa qui </a:t>
            </a:r>
            <a:r>
              <a:rPr lang="en-GB" sz="1300" dirty="0" err="1">
                <a:latin typeface="HSE Sans" panose="02000000000000000000" pitchFamily="2" charset="0"/>
              </a:rPr>
              <a:t>officia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deserunt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mollit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anim</a:t>
            </a:r>
            <a:r>
              <a:rPr lang="en-GB" sz="1300" dirty="0">
                <a:latin typeface="HSE Sans" panose="02000000000000000000" pitchFamily="2" charset="0"/>
              </a:rPr>
              <a:t> id </a:t>
            </a:r>
            <a:r>
              <a:rPr lang="en-GB" sz="1300" dirty="0" err="1">
                <a:latin typeface="HSE Sans" panose="02000000000000000000" pitchFamily="2" charset="0"/>
              </a:rPr>
              <a:t>est</a:t>
            </a:r>
            <a:r>
              <a:rPr lang="en-GB" sz="1300" dirty="0">
                <a:latin typeface="HSE Sans" panose="02000000000000000000" pitchFamily="2" charset="0"/>
              </a:rPr>
              <a:t> </a:t>
            </a:r>
            <a:r>
              <a:rPr lang="en-GB" sz="1300" dirty="0" err="1">
                <a:latin typeface="HSE Sans" panose="02000000000000000000" pitchFamily="2" charset="0"/>
              </a:rPr>
              <a:t>laborum</a:t>
            </a:r>
            <a:r>
              <a:rPr lang="en-GB" sz="1300" dirty="0">
                <a:latin typeface="HSE Sans" panose="02000000000000000000" pitchFamily="2" charset="0"/>
              </a:rPr>
              <a:t>.</a:t>
            </a:r>
            <a:endParaRPr lang="ru-RU" sz="1300" dirty="0">
              <a:latin typeface="HSE Sans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6771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33F8FDE-7383-E947-8568-FF6B7A7765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8E6541-45CA-8B42-98B4-D42737B850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70645B-C5D9-8544-BBF2-E4A13F8E405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63DFB-8595-A44B-9F09-A50FA310E559}" type="datetimeFigureOut">
              <a:rPr lang="x-none" smtClean="0"/>
              <a:t>05.02.2026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F52289-7F57-544F-95EE-F8B2E10627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1C5F56-F795-5643-ABE3-DDED218698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20F133-126C-5944-A0E4-6A9616EDC0DA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578506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1" r:id="rId3"/>
    <p:sldLayoutId id="2147483650" r:id="rId4"/>
    <p:sldLayoutId id="2147483651" r:id="rId5"/>
    <p:sldLayoutId id="2147483652" r:id="rId6"/>
    <p:sldLayoutId id="2147483654" r:id="rId7"/>
    <p:sldLayoutId id="2147483655" r:id="rId8"/>
    <p:sldLayoutId id="2147483656" r:id="rId9"/>
    <p:sldLayoutId id="2147483658" r:id="rId10"/>
    <p:sldLayoutId id="2147483657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studyabroad.hse.ru/howtoapply" TargetMode="External"/><Relationship Id="rId2" Type="http://schemas.openxmlformats.org/officeDocument/2006/relationships/hyperlink" Target="https://studyabroad.hse.ru/unit-agreement" TargetMode="Externa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mobility.ined.ru/academicmobility/programs" TargetMode="External"/><Relationship Id="rId4" Type="http://schemas.openxmlformats.org/officeDocument/2006/relationships/hyperlink" Target="https://studyabroad.hse.ru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studyabroad.hse.ru/howtoapply" TargetMode="External"/><Relationship Id="rId2" Type="http://schemas.openxmlformats.org/officeDocument/2006/relationships/hyperlink" Target="https://studyabroad.hse.ru/regulations/" TargetMode="Externa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hyperlink" Target="https://studyabroad.hse.ru/howtoapply" TargetMode="Externa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hyperlink" Target="https://studyabroad.hse.ru/catalogue" TargetMode="Externa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studyabroad.hse.ru/" TargetMode="External"/><Relationship Id="rId2" Type="http://schemas.openxmlformats.org/officeDocument/2006/relationships/hyperlink" Target="https://studyabroad.hse.ru/longterm" TargetMode="Externa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5.xml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12" Type="http://schemas.microsoft.com/office/2007/relationships/diagramDrawing" Target="../diagrams/drawing5.xml"/><Relationship Id="rId2" Type="http://schemas.openxmlformats.org/officeDocument/2006/relationships/hyperlink" Target="https://studyabroad.hse.ru/submission" TargetMode="Externa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4.xml"/><Relationship Id="rId11" Type="http://schemas.openxmlformats.org/officeDocument/2006/relationships/diagramColors" Target="../diagrams/colors5.xml"/><Relationship Id="rId5" Type="http://schemas.openxmlformats.org/officeDocument/2006/relationships/diagramQuickStyle" Target="../diagrams/quickStyle4.xml"/><Relationship Id="rId10" Type="http://schemas.openxmlformats.org/officeDocument/2006/relationships/diagramQuickStyle" Target="../diagrams/quickStyle5.xml"/><Relationship Id="rId4" Type="http://schemas.openxmlformats.org/officeDocument/2006/relationships/diagramLayout" Target="../diagrams/layout4.xml"/><Relationship Id="rId9" Type="http://schemas.openxmlformats.org/officeDocument/2006/relationships/diagramLayout" Target="../diagrams/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hyperlink" Target="https://studyabroad.hse.ru/" TargetMode="Externa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D95C0D-D7DC-EF40-9E45-F5F0A4817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Семестр за рубежом: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Что</a:t>
            </a:r>
            <a:r>
              <a:rPr lang="ru-RU" dirty="0"/>
              <a:t>? Где? Когда?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B85EA7E-BEC4-B745-B2A8-D4E4AFC614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r>
              <a:rPr lang="ru-RU" dirty="0"/>
              <a:t>Центр международной студенческой </a:t>
            </a:r>
            <a:r>
              <a:rPr lang="ru-RU" dirty="0" smtClean="0"/>
              <a:t>мобильности и образовательных проектов</a:t>
            </a:r>
            <a:endParaRPr lang="ru-RU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B8D49EC-434A-5443-AC3F-85F01995E63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Autofit/>
          </a:bodyPr>
          <a:lstStyle/>
          <a:p>
            <a:pPr algn="ctr"/>
            <a:r>
              <a:rPr lang="ru-RU" sz="1600" dirty="0" smtClean="0"/>
              <a:t>Дирекция по интернационализации</a:t>
            </a:r>
            <a:endParaRPr lang="ru-RU" sz="1600" dirty="0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6FAE0FA-3CAF-BA4B-8F9F-5FEF3C2F3CC6}"/>
              </a:ext>
            </a:extLst>
          </p:cNvPr>
          <p:cNvSpPr>
            <a:spLocks noGrp="1"/>
          </p:cNvSpPr>
          <p:nvPr>
            <p:ph type="body" idx="12"/>
          </p:nvPr>
        </p:nvSpPr>
        <p:spPr/>
        <p:txBody>
          <a:bodyPr>
            <a:normAutofit/>
          </a:bodyPr>
          <a:lstStyle/>
          <a:p>
            <a:r>
              <a:rPr lang="ru-RU" sz="1600" dirty="0" smtClean="0"/>
              <a:t>Москва </a:t>
            </a:r>
            <a:r>
              <a:rPr lang="en-US" sz="1600" dirty="0" smtClean="0"/>
              <a:t>202</a:t>
            </a:r>
            <a:r>
              <a:rPr lang="ru-RU" sz="1600" dirty="0" smtClean="0"/>
              <a:t>6</a:t>
            </a:r>
            <a:endParaRPr lang="ru-RU" sz="1600" dirty="0"/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44AFB2BF-A7AB-5648-ADCD-2A7F1BD3581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19413" y="4574690"/>
            <a:ext cx="9408502" cy="652860"/>
          </a:xfrm>
        </p:spPr>
        <p:txBody>
          <a:bodyPr>
            <a:noAutofit/>
          </a:bodyPr>
          <a:lstStyle/>
          <a:p>
            <a:r>
              <a:rPr lang="ru-RU" dirty="0" err="1"/>
              <a:t>Вебинар</a:t>
            </a:r>
            <a:r>
              <a:rPr lang="ru-RU" dirty="0"/>
              <a:t> </a:t>
            </a:r>
            <a:r>
              <a:rPr lang="ru-RU" dirty="0" smtClean="0"/>
              <a:t>об участии в </a:t>
            </a:r>
            <a:r>
              <a:rPr lang="ru-RU" dirty="0"/>
              <a:t>международной студенческой </a:t>
            </a:r>
            <a:r>
              <a:rPr lang="ru-RU" dirty="0" smtClean="0"/>
              <a:t>мобильности</a:t>
            </a:r>
            <a:endParaRPr lang="ru-RU" dirty="0"/>
          </a:p>
          <a:p>
            <a:endParaRPr lang="ru-RU" dirty="0" smtClean="0"/>
          </a:p>
          <a:p>
            <a:r>
              <a:rPr lang="ru-RU" dirty="0" smtClean="0"/>
              <a:t>Дата и время проведения:  5 февраля 2026 г. в 11:00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82325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екст 1">
            <a:extLst>
              <a:ext uri="{FF2B5EF4-FFF2-40B4-BE49-F238E27FC236}">
                <a16:creationId xmlns:a16="http://schemas.microsoft.com/office/drawing/2014/main" id="{0648CF85-8F56-2C4F-8090-85FF4624B58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11029" y="561540"/>
            <a:ext cx="1901825" cy="415925"/>
          </a:xfrm>
        </p:spPr>
        <p:txBody>
          <a:bodyPr/>
          <a:lstStyle/>
          <a:p>
            <a:r>
              <a:rPr lang="ru-RU" sz="1500" b="1" dirty="0" smtClean="0"/>
              <a:t>Что? Где? Когда?</a:t>
            </a:r>
            <a:endParaRPr lang="ru-RU" sz="1500" b="1" dirty="0"/>
          </a:p>
          <a:p>
            <a:endParaRPr lang="ru-RU" sz="1500" b="1" dirty="0"/>
          </a:p>
        </p:txBody>
      </p:sp>
      <p:sp>
        <p:nvSpPr>
          <p:cNvPr id="9" name="Текст 1">
            <a:extLst>
              <a:ext uri="{FF2B5EF4-FFF2-40B4-BE49-F238E27FC236}">
                <a16:creationId xmlns:a16="http://schemas.microsoft.com/office/drawing/2014/main" id="{0648CF85-8F56-2C4F-8090-85FF4624B58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408424" y="508476"/>
            <a:ext cx="2575126" cy="415925"/>
          </a:xfrm>
        </p:spPr>
        <p:txBody>
          <a:bodyPr/>
          <a:lstStyle/>
          <a:p>
            <a:r>
              <a:rPr lang="ru-RU" sz="1300" dirty="0"/>
              <a:t>Центр международной студенческой </a:t>
            </a:r>
            <a:r>
              <a:rPr lang="ru-RU" sz="1300" dirty="0" smtClean="0"/>
              <a:t>мобильности и образовательных проектов</a:t>
            </a:r>
            <a:endParaRPr lang="ru-RU" sz="1300" dirty="0"/>
          </a:p>
          <a:p>
            <a:endParaRPr lang="ru-RU" sz="1600" dirty="0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922823244"/>
              </p:ext>
            </p:extLst>
          </p:nvPr>
        </p:nvGraphicFramePr>
        <p:xfrm>
          <a:off x="2800132" y="1287261"/>
          <a:ext cx="7897460" cy="50583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10688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>
            <a:extLst>
              <a:ext uri="{FF2B5EF4-FFF2-40B4-BE49-F238E27FC236}">
                <a16:creationId xmlns:a16="http://schemas.microsoft.com/office/drawing/2014/main" id="{0648CF85-8F56-2C4F-8090-85FF4624B58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404662" y="526931"/>
            <a:ext cx="2694298" cy="415925"/>
          </a:xfrm>
        </p:spPr>
        <p:txBody>
          <a:bodyPr/>
          <a:lstStyle/>
          <a:p>
            <a:r>
              <a:rPr lang="ru-RU" sz="1300" dirty="0"/>
              <a:t>Центр международной студенческой мобильности и образовательных проектов</a:t>
            </a:r>
          </a:p>
          <a:p>
            <a:endParaRPr lang="ru-RU" sz="1500" dirty="0"/>
          </a:p>
        </p:txBody>
      </p:sp>
      <p:sp>
        <p:nvSpPr>
          <p:cNvPr id="9" name="Надпись 2"/>
          <p:cNvSpPr txBox="1"/>
          <p:nvPr/>
        </p:nvSpPr>
        <p:spPr>
          <a:xfrm>
            <a:off x="3764281" y="1275974"/>
            <a:ext cx="4358638" cy="606166"/>
          </a:xfrm>
          <a:prstGeom prst="roundRect">
            <a:avLst/>
          </a:prstGeom>
          <a:ln w="38100">
            <a:solidFill>
              <a:srgbClr val="2B457A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 smtClean="0">
                <a:solidFill>
                  <a:schemeClr val="tx1"/>
                </a:solidFill>
                <a:latin typeface="HSE Sans" panose="02000000000000000000" pitchFamily="2" charset="0"/>
                <a:ea typeface="+mj-ea"/>
                <a:cs typeface="+mj-cs"/>
              </a:rPr>
              <a:t>Участие </a:t>
            </a:r>
            <a:r>
              <a:rPr lang="ru-RU" sz="2400" b="1" dirty="0">
                <a:solidFill>
                  <a:schemeClr val="tx1"/>
                </a:solidFill>
                <a:latin typeface="HSE Sans" panose="02000000000000000000" pitchFamily="2" charset="0"/>
                <a:ea typeface="+mj-ea"/>
                <a:cs typeface="+mj-cs"/>
              </a:rPr>
              <a:t>в </a:t>
            </a:r>
            <a:r>
              <a:rPr lang="ru-RU" sz="2400" b="1" dirty="0" smtClean="0">
                <a:solidFill>
                  <a:schemeClr val="tx1"/>
                </a:solidFill>
                <a:latin typeface="HSE Sans" panose="02000000000000000000" pitchFamily="2" charset="0"/>
                <a:ea typeface="+mj-ea"/>
                <a:cs typeface="+mj-cs"/>
              </a:rPr>
              <a:t>мобильности</a:t>
            </a:r>
            <a:endParaRPr lang="ru-RU" sz="2400" b="1" dirty="0">
              <a:solidFill>
                <a:schemeClr val="tx1"/>
              </a:solidFill>
              <a:latin typeface="HSE Sans" panose="02000000000000000000" pitchFamily="2" charset="0"/>
              <a:ea typeface="+mj-ea"/>
              <a:cs typeface="+mj-cs"/>
            </a:endParaRPr>
          </a:p>
        </p:txBody>
      </p:sp>
      <p:sp>
        <p:nvSpPr>
          <p:cNvPr id="13" name="Надпись 2"/>
          <p:cNvSpPr txBox="1"/>
          <p:nvPr/>
        </p:nvSpPr>
        <p:spPr>
          <a:xfrm>
            <a:off x="617976" y="4325514"/>
            <a:ext cx="3056545" cy="1537159"/>
          </a:xfrm>
          <a:prstGeom prst="roundRect">
            <a:avLst/>
          </a:prstGeom>
          <a:ln w="38100">
            <a:solidFill>
              <a:srgbClr val="029C63"/>
            </a:solidFill>
            <a:prstDash val="sys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400" b="1" dirty="0">
                <a:solidFill>
                  <a:schemeClr val="tx1"/>
                </a:solidFill>
                <a:latin typeface="HSE Sans" panose="02000000000000000000" pitchFamily="2" charset="0"/>
              </a:rPr>
              <a:t>Конкурс подразделения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"/>
              <a:tabLst>
                <a:tab pos="180340" algn="l"/>
              </a:tabLst>
            </a:pPr>
            <a:r>
              <a:rPr lang="ru-RU" sz="1000" dirty="0">
                <a:solidFill>
                  <a:schemeClr val="tx1"/>
                </a:solidFill>
                <a:latin typeface="HSE Sans" panose="02000000000000000000" pitchFamily="2" charset="0"/>
              </a:rPr>
              <a:t>Факультет/кампус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"/>
              <a:tabLst>
                <a:tab pos="180340" algn="l"/>
              </a:tabLst>
            </a:pPr>
            <a:r>
              <a:rPr lang="ru-RU" sz="1000" dirty="0">
                <a:solidFill>
                  <a:schemeClr val="tx1"/>
                </a:solidFill>
                <a:latin typeface="HSE Sans" panose="02000000000000000000" pitchFamily="2" charset="0"/>
              </a:rPr>
              <a:t>Студенты одного факультета/кампуса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"/>
              <a:tabLst>
                <a:tab pos="180340" algn="l"/>
              </a:tabLst>
            </a:pPr>
            <a:r>
              <a:rPr lang="ru-RU" sz="1000" dirty="0">
                <a:solidFill>
                  <a:schemeClr val="tx1"/>
                </a:solidFill>
                <a:latin typeface="HSE Sans" panose="02000000000000000000" pitchFamily="2" charset="0"/>
              </a:rPr>
              <a:t>1 этап + (возможно, доп. набор</a:t>
            </a:r>
            <a:r>
              <a:rPr lang="ru-RU" sz="1000" dirty="0" smtClean="0">
                <a:solidFill>
                  <a:schemeClr val="tx1"/>
                </a:solidFill>
                <a:latin typeface="HSE Sans" panose="02000000000000000000" pitchFamily="2" charset="0"/>
              </a:rPr>
              <a:t>)</a:t>
            </a:r>
          </a:p>
          <a:p>
            <a:pPr marL="342900" indent="-342900">
              <a:lnSpc>
                <a:spcPct val="107000"/>
              </a:lnSpc>
              <a:buFont typeface="Wingdings" panose="05000000000000000000" pitchFamily="2" charset="2"/>
              <a:buChar char=""/>
              <a:tabLst>
                <a:tab pos="180340" algn="l"/>
              </a:tabLst>
            </a:pPr>
            <a:r>
              <a:rPr lang="ru-RU" sz="1000" dirty="0">
                <a:solidFill>
                  <a:schemeClr val="tx1"/>
                </a:solidFill>
                <a:latin typeface="HSE Sans" panose="02000000000000000000" pitchFamily="2" charset="0"/>
              </a:rPr>
              <a:t>См. </a:t>
            </a:r>
            <a:r>
              <a:rPr lang="ru-RU" sz="1000" dirty="0">
                <a:solidFill>
                  <a:schemeClr val="tx1"/>
                </a:solidFill>
                <a:latin typeface="HSE Sans" panose="02000000000000000000" pitchFamily="2" charset="0"/>
                <a:hlinkClick r:id="rId2"/>
              </a:rPr>
              <a:t>сайт своего факультета/кампуса</a:t>
            </a:r>
            <a:endParaRPr lang="ru-RU" sz="1000" dirty="0">
              <a:solidFill>
                <a:schemeClr val="tx1"/>
              </a:solidFill>
              <a:latin typeface="HSE Sans" panose="02000000000000000000" pitchFamily="2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"/>
              <a:tabLst>
                <a:tab pos="180340" algn="l"/>
              </a:tabLst>
            </a:pPr>
            <a:endParaRPr lang="ru-RU" sz="1000" dirty="0">
              <a:solidFill>
                <a:schemeClr val="tx1"/>
              </a:solidFill>
              <a:latin typeface="HSE Sans" panose="02000000000000000000" pitchFamily="2" charset="0"/>
            </a:endParaRPr>
          </a:p>
        </p:txBody>
      </p:sp>
      <p:sp>
        <p:nvSpPr>
          <p:cNvPr id="14" name="Надпись 2"/>
          <p:cNvSpPr txBox="1"/>
          <p:nvPr/>
        </p:nvSpPr>
        <p:spPr>
          <a:xfrm>
            <a:off x="3917137" y="2398357"/>
            <a:ext cx="3597392" cy="1332603"/>
          </a:xfrm>
          <a:prstGeom prst="roundRect">
            <a:avLst/>
          </a:prstGeom>
          <a:ln w="38100">
            <a:solidFill>
              <a:srgbClr val="029C63"/>
            </a:solidFill>
            <a:prstDash val="sys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400" b="1" dirty="0">
                <a:solidFill>
                  <a:schemeClr val="tx1"/>
                </a:solidFill>
                <a:latin typeface="HSE Sans" panose="02000000000000000000" pitchFamily="2" charset="0"/>
              </a:rPr>
              <a:t>Общеуниверситетский конкурс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"/>
              <a:tabLst>
                <a:tab pos="180340" algn="l"/>
              </a:tabLst>
            </a:pPr>
            <a:r>
              <a:rPr lang="ru-RU" sz="1000" dirty="0" smtClean="0">
                <a:solidFill>
                  <a:schemeClr val="tx1"/>
                </a:solidFill>
                <a:latin typeface="HSE Sans" panose="02000000000000000000" pitchFamily="2" charset="0"/>
              </a:rPr>
              <a:t>ЦМСМОП</a:t>
            </a:r>
            <a:endParaRPr lang="ru-RU" sz="1000" dirty="0">
              <a:solidFill>
                <a:schemeClr val="tx1"/>
              </a:solidFill>
              <a:latin typeface="HSE Sans" panose="02000000000000000000" pitchFamily="2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"/>
              <a:tabLst>
                <a:tab pos="180340" algn="l"/>
              </a:tabLst>
            </a:pPr>
            <a:r>
              <a:rPr lang="ru-RU" sz="1000" dirty="0">
                <a:solidFill>
                  <a:schemeClr val="tx1"/>
                </a:solidFill>
                <a:latin typeface="HSE Sans" panose="02000000000000000000" pitchFamily="2" charset="0"/>
              </a:rPr>
              <a:t>Студенты всех факультетов и кампусов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"/>
              <a:tabLst>
                <a:tab pos="180340" algn="l"/>
              </a:tabLst>
            </a:pPr>
            <a:r>
              <a:rPr lang="ru-RU" sz="1000" dirty="0">
                <a:solidFill>
                  <a:schemeClr val="tx1"/>
                </a:solidFill>
                <a:latin typeface="HSE Sans" panose="02000000000000000000" pitchFamily="2" charset="0"/>
              </a:rPr>
              <a:t>3 </a:t>
            </a:r>
            <a:r>
              <a:rPr lang="ru-RU" sz="1000" dirty="0" smtClean="0">
                <a:solidFill>
                  <a:schemeClr val="tx1"/>
                </a:solidFill>
                <a:latin typeface="HSE Sans" panose="02000000000000000000" pitchFamily="2" charset="0"/>
              </a:rPr>
              <a:t>этапа – в каждом </a:t>
            </a:r>
            <a:r>
              <a:rPr lang="ru-RU" sz="1000" dirty="0">
                <a:solidFill>
                  <a:schemeClr val="tx1"/>
                </a:solidFill>
                <a:latin typeface="HSE Sans" panose="02000000000000000000" pitchFamily="2" charset="0"/>
              </a:rPr>
              <a:t>можно подать 1 заявку в 2 </a:t>
            </a:r>
            <a:r>
              <a:rPr lang="ru-RU" sz="1000" dirty="0" smtClean="0">
                <a:solidFill>
                  <a:schemeClr val="tx1"/>
                </a:solidFill>
                <a:latin typeface="HSE Sans" panose="02000000000000000000" pitchFamily="2" charset="0"/>
              </a:rPr>
              <a:t>вуза</a:t>
            </a:r>
          </a:p>
          <a:p>
            <a:pPr marL="342900" indent="-342900">
              <a:lnSpc>
                <a:spcPct val="107000"/>
              </a:lnSpc>
              <a:buFont typeface="Wingdings" panose="05000000000000000000" pitchFamily="2" charset="2"/>
              <a:buChar char=""/>
              <a:tabLst>
                <a:tab pos="180340" algn="l"/>
              </a:tabLst>
            </a:pPr>
            <a:r>
              <a:rPr lang="ru-RU" sz="1000" dirty="0">
                <a:solidFill>
                  <a:schemeClr val="tx1"/>
                </a:solidFill>
                <a:latin typeface="HSE Sans" panose="02000000000000000000" pitchFamily="2" charset="0"/>
              </a:rPr>
              <a:t>См. </a:t>
            </a:r>
            <a:r>
              <a:rPr lang="ru-RU" sz="1000" dirty="0">
                <a:solidFill>
                  <a:schemeClr val="tx1"/>
                </a:solidFill>
                <a:latin typeface="HSE Sans" panose="02000000000000000000" pitchFamily="2" charset="0"/>
                <a:hlinkClick r:id="rId3"/>
              </a:rPr>
              <a:t>сайт </a:t>
            </a:r>
            <a:r>
              <a:rPr lang="ru-RU" sz="1000" dirty="0" smtClean="0">
                <a:solidFill>
                  <a:schemeClr val="tx1"/>
                </a:solidFill>
                <a:latin typeface="HSE Sans" panose="02000000000000000000" pitchFamily="2" charset="0"/>
                <a:hlinkClick r:id="rId3"/>
              </a:rPr>
              <a:t>ЦМСМОП</a:t>
            </a:r>
            <a:endParaRPr lang="ru-RU" sz="1000" dirty="0">
              <a:solidFill>
                <a:schemeClr val="tx1"/>
              </a:solidFill>
              <a:latin typeface="HSE Sans" panose="02000000000000000000" pitchFamily="2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"/>
              <a:tabLst>
                <a:tab pos="180340" algn="l"/>
              </a:tabLst>
            </a:pPr>
            <a:endParaRPr lang="ru-RU" sz="1000" dirty="0">
              <a:solidFill>
                <a:schemeClr val="tx1"/>
              </a:solidFill>
              <a:latin typeface="HSE Sans" panose="02000000000000000000" pitchFamily="2" charset="0"/>
            </a:endParaRPr>
          </a:p>
        </p:txBody>
      </p:sp>
      <p:sp>
        <p:nvSpPr>
          <p:cNvPr id="17" name="Надпись 2"/>
          <p:cNvSpPr txBox="1"/>
          <p:nvPr/>
        </p:nvSpPr>
        <p:spPr>
          <a:xfrm>
            <a:off x="491416" y="2014242"/>
            <a:ext cx="2498672" cy="1586207"/>
          </a:xfrm>
          <a:prstGeom prst="roundRect">
            <a:avLst/>
          </a:prstGeom>
          <a:ln w="38100">
            <a:solidFill>
              <a:srgbClr val="029C63"/>
            </a:solidFill>
            <a:prstDash val="sys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400" b="1" dirty="0" smtClean="0">
                <a:solidFill>
                  <a:schemeClr val="tx1"/>
                </a:solidFill>
                <a:latin typeface="HSE Sans" panose="02000000000000000000" pitchFamily="2" charset="0"/>
                <a:ea typeface="+mj-ea"/>
                <a:cs typeface="+mj-cs"/>
              </a:rPr>
              <a:t>На семестр, конкурс в НИУ ВШЭ </a:t>
            </a:r>
          </a:p>
          <a:p>
            <a:pPr marL="171450" indent="-171450" algn="ctr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schemeClr val="tx1"/>
                </a:solidFill>
                <a:latin typeface="HSE Sans" panose="02000000000000000000" pitchFamily="2" charset="0"/>
              </a:rPr>
              <a:t>Договор: НИУ ВШЭ-зарубежный вуз</a:t>
            </a:r>
            <a:endParaRPr lang="ru-RU" sz="1000" dirty="0">
              <a:solidFill>
                <a:schemeClr val="tx1"/>
              </a:solidFill>
              <a:latin typeface="HSE Sans" panose="02000000000000000000" pitchFamily="2" charset="0"/>
            </a:endParaRPr>
          </a:p>
          <a:p>
            <a:pPr marL="171450" indent="-171450" algn="ctr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schemeClr val="tx1"/>
                </a:solidFill>
                <a:latin typeface="HSE Sans" panose="02000000000000000000" pitchFamily="2" charset="0"/>
              </a:rPr>
              <a:t>Статус: студент </a:t>
            </a:r>
            <a:r>
              <a:rPr lang="ru-RU" sz="1000" dirty="0">
                <a:solidFill>
                  <a:schemeClr val="tx1"/>
                </a:solidFill>
                <a:latin typeface="HSE Sans" panose="02000000000000000000" pitchFamily="2" charset="0"/>
              </a:rPr>
              <a:t>по обмену</a:t>
            </a:r>
          </a:p>
          <a:p>
            <a:pPr marL="171450" lvl="0" indent="-171450" algn="ctr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180340" algn="l"/>
              </a:tabLst>
            </a:pPr>
            <a:r>
              <a:rPr lang="ru-RU" sz="1000" dirty="0" smtClean="0">
                <a:solidFill>
                  <a:schemeClr val="tx1"/>
                </a:solidFill>
                <a:latin typeface="HSE Sans" panose="02000000000000000000" pitchFamily="2" charset="0"/>
              </a:rPr>
              <a:t>Обучение: бесплатно</a:t>
            </a:r>
            <a:endParaRPr lang="ru-RU" sz="1000" b="1" dirty="0" smtClean="0">
              <a:solidFill>
                <a:schemeClr val="tx1"/>
              </a:solidFill>
              <a:latin typeface="HSE Sans" panose="02000000000000000000" pitchFamily="2" charset="0"/>
              <a:ea typeface="+mj-ea"/>
              <a:cs typeface="+mj-cs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sz="1400" b="1" dirty="0" smtClean="0">
              <a:solidFill>
                <a:schemeClr val="tx1"/>
              </a:solidFill>
              <a:latin typeface="HSE Sans" panose="02000000000000000000" pitchFamily="2" charset="0"/>
              <a:ea typeface="+mj-ea"/>
              <a:cs typeface="+mj-cs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sz="1400" b="1" dirty="0">
              <a:solidFill>
                <a:schemeClr val="tx1"/>
              </a:solidFill>
              <a:latin typeface="HSE Sans" panose="02000000000000000000" pitchFamily="2" charset="0"/>
              <a:ea typeface="+mj-ea"/>
              <a:cs typeface="+mj-cs"/>
            </a:endParaRPr>
          </a:p>
        </p:txBody>
      </p:sp>
      <p:sp>
        <p:nvSpPr>
          <p:cNvPr id="19" name="Надпись 2"/>
          <p:cNvSpPr txBox="1"/>
          <p:nvPr/>
        </p:nvSpPr>
        <p:spPr>
          <a:xfrm>
            <a:off x="8342047" y="1882140"/>
            <a:ext cx="3186225" cy="1927442"/>
          </a:xfrm>
          <a:prstGeom prst="roundRect">
            <a:avLst/>
          </a:prstGeom>
          <a:ln w="38100">
            <a:solidFill>
              <a:srgbClr val="7030A0"/>
            </a:solidFill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400" b="1" dirty="0" smtClean="0">
                <a:solidFill>
                  <a:schemeClr val="tx1"/>
                </a:solidFill>
                <a:latin typeface="HSE Sans" panose="02000000000000000000" pitchFamily="2" charset="0"/>
                <a:ea typeface="+mj-ea"/>
                <a:cs typeface="+mj-cs"/>
              </a:rPr>
              <a:t>На семестр, без конкурса</a:t>
            </a:r>
          </a:p>
          <a:p>
            <a:pPr marL="171450" indent="-171450" algn="ctr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1050" dirty="0">
                <a:solidFill>
                  <a:schemeClr val="tx1"/>
                </a:solidFill>
                <a:latin typeface="HSE Sans" panose="02000000000000000000" pitchFamily="2" charset="0"/>
              </a:rPr>
              <a:t>Договор: </a:t>
            </a:r>
            <a:r>
              <a:rPr lang="ru-RU" sz="1050" dirty="0" smtClean="0">
                <a:solidFill>
                  <a:schemeClr val="tx1"/>
                </a:solidFill>
                <a:latin typeface="HSE Sans" panose="02000000000000000000" pitchFamily="2" charset="0"/>
              </a:rPr>
              <a:t>студент-зарубежный </a:t>
            </a:r>
            <a:r>
              <a:rPr lang="ru-RU" sz="1050" dirty="0">
                <a:solidFill>
                  <a:schemeClr val="tx1"/>
                </a:solidFill>
                <a:latin typeface="HSE Sans" panose="02000000000000000000" pitchFamily="2" charset="0"/>
              </a:rPr>
              <a:t>вуз</a:t>
            </a:r>
          </a:p>
          <a:p>
            <a:pPr marL="171450" indent="-171450" algn="ctr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1050" dirty="0">
                <a:solidFill>
                  <a:schemeClr val="tx1"/>
                </a:solidFill>
                <a:latin typeface="HSE Sans" panose="02000000000000000000" pitchFamily="2" charset="0"/>
              </a:rPr>
              <a:t>Статус: </a:t>
            </a:r>
            <a:r>
              <a:rPr lang="ru-RU" sz="1050" dirty="0" err="1" smtClean="0">
                <a:solidFill>
                  <a:schemeClr val="tx1"/>
                </a:solidFill>
                <a:latin typeface="HSE Sans" panose="02000000000000000000" pitchFamily="2" charset="0"/>
              </a:rPr>
              <a:t>фримувер</a:t>
            </a:r>
            <a:endParaRPr lang="ru-RU" sz="1050" dirty="0">
              <a:solidFill>
                <a:schemeClr val="tx1"/>
              </a:solidFill>
              <a:latin typeface="HSE Sans" panose="02000000000000000000" pitchFamily="2" charset="0"/>
            </a:endParaRPr>
          </a:p>
          <a:p>
            <a:pPr marL="171450" lvl="0" indent="-171450" algn="ctr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180340" algn="l"/>
              </a:tabLst>
            </a:pPr>
            <a:r>
              <a:rPr lang="ru-RU" sz="1050" dirty="0">
                <a:solidFill>
                  <a:schemeClr val="tx1"/>
                </a:solidFill>
                <a:latin typeface="HSE Sans" panose="02000000000000000000" pitchFamily="2" charset="0"/>
              </a:rPr>
              <a:t>Обучение: </a:t>
            </a:r>
            <a:r>
              <a:rPr lang="ru-RU" sz="1050" dirty="0" smtClean="0">
                <a:solidFill>
                  <a:schemeClr val="tx1"/>
                </a:solidFill>
                <a:latin typeface="HSE Sans" panose="02000000000000000000" pitchFamily="2" charset="0"/>
              </a:rPr>
              <a:t>платно</a:t>
            </a:r>
          </a:p>
          <a:p>
            <a:pPr marL="171450" lvl="0" indent="-171450" algn="ctr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180340" algn="l"/>
              </a:tabLst>
            </a:pPr>
            <a:r>
              <a:rPr lang="ru-RU" sz="1050" dirty="0" smtClean="0">
                <a:solidFill>
                  <a:schemeClr val="tx1"/>
                </a:solidFill>
                <a:latin typeface="HSE Sans" panose="02000000000000000000" pitchFamily="2" charset="0"/>
              </a:rPr>
              <a:t>Студенты </a:t>
            </a:r>
            <a:r>
              <a:rPr lang="ru-RU" sz="1050" dirty="0">
                <a:solidFill>
                  <a:schemeClr val="tx1"/>
                </a:solidFill>
                <a:latin typeface="HSE Sans" panose="02000000000000000000" pitchFamily="2" charset="0"/>
              </a:rPr>
              <a:t>всех факультетов и </a:t>
            </a:r>
            <a:r>
              <a:rPr lang="ru-RU" sz="1050" dirty="0" smtClean="0">
                <a:solidFill>
                  <a:schemeClr val="tx1"/>
                </a:solidFill>
                <a:latin typeface="HSE Sans" panose="02000000000000000000" pitchFamily="2" charset="0"/>
              </a:rPr>
              <a:t>кампусов</a:t>
            </a:r>
          </a:p>
          <a:p>
            <a:pPr marL="171450" lvl="0" indent="-171450" algn="ctr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180340" algn="l"/>
              </a:tabLst>
            </a:pPr>
            <a:r>
              <a:rPr lang="ru-RU" sz="1050" dirty="0" smtClean="0">
                <a:solidFill>
                  <a:schemeClr val="tx1"/>
                </a:solidFill>
                <a:latin typeface="HSE Sans" panose="02000000000000000000" pitchFamily="2" charset="0"/>
              </a:rPr>
              <a:t>См</a:t>
            </a:r>
            <a:r>
              <a:rPr lang="ru-RU" sz="1050" dirty="0">
                <a:solidFill>
                  <a:schemeClr val="tx1"/>
                </a:solidFill>
                <a:latin typeface="HSE Sans" panose="02000000000000000000" pitchFamily="2" charset="0"/>
              </a:rPr>
              <a:t>. сайт интересующего вуза</a:t>
            </a:r>
          </a:p>
          <a:p>
            <a:pPr marL="171450" lvl="0" indent="-171450" algn="ctr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180340" algn="l"/>
              </a:tabLst>
            </a:pPr>
            <a:endParaRPr lang="ru-RU" sz="1050" dirty="0" smtClean="0">
              <a:solidFill>
                <a:schemeClr val="tx1"/>
              </a:solidFill>
              <a:latin typeface="HSE Sans" panose="02000000000000000000" pitchFamily="2" charset="0"/>
            </a:endParaRPr>
          </a:p>
          <a:p>
            <a:pPr marL="171450" lvl="0" indent="-171450" algn="ctr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180340" algn="l"/>
              </a:tabLst>
            </a:pPr>
            <a:endParaRPr lang="ru-RU" sz="1050" b="1" dirty="0">
              <a:solidFill>
                <a:schemeClr val="tx1"/>
              </a:solidFill>
              <a:latin typeface="HSE Sans" panose="02000000000000000000" pitchFamily="2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sz="1400" b="1" dirty="0" smtClean="0">
              <a:solidFill>
                <a:schemeClr val="tx1"/>
              </a:solidFill>
              <a:latin typeface="HSE Sans" panose="02000000000000000000" pitchFamily="2" charset="0"/>
              <a:ea typeface="+mj-ea"/>
              <a:cs typeface="+mj-cs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sz="1400" b="1" dirty="0">
              <a:solidFill>
                <a:schemeClr val="tx1"/>
              </a:solidFill>
              <a:latin typeface="HSE Sans" panose="02000000000000000000" pitchFamily="2" charset="0"/>
              <a:ea typeface="+mj-ea"/>
              <a:cs typeface="+mj-cs"/>
            </a:endParaRPr>
          </a:p>
        </p:txBody>
      </p:sp>
      <p:cxnSp>
        <p:nvCxnSpPr>
          <p:cNvPr id="5" name="Прямая со стрелкой 4"/>
          <p:cNvCxnSpPr>
            <a:stCxn id="9" idx="1"/>
          </p:cNvCxnSpPr>
          <p:nvPr/>
        </p:nvCxnSpPr>
        <p:spPr>
          <a:xfrm flipH="1">
            <a:off x="2885243" y="1579057"/>
            <a:ext cx="879038" cy="409523"/>
          </a:xfrm>
          <a:prstGeom prst="straightConnector1">
            <a:avLst/>
          </a:prstGeom>
          <a:ln w="28575">
            <a:solidFill>
              <a:srgbClr val="2B457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>
            <a:stCxn id="17" idx="2"/>
          </p:cNvCxnSpPr>
          <p:nvPr/>
        </p:nvCxnSpPr>
        <p:spPr>
          <a:xfrm>
            <a:off x="1740752" y="3600449"/>
            <a:ext cx="0" cy="671141"/>
          </a:xfrm>
          <a:prstGeom prst="straightConnector1">
            <a:avLst/>
          </a:prstGeom>
          <a:ln w="28575">
            <a:solidFill>
              <a:srgbClr val="2B457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964334" y="466117"/>
            <a:ext cx="202575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b="1" dirty="0" smtClean="0">
                <a:latin typeface="HSE Sans" panose="02000000000000000000" pitchFamily="2" charset="0"/>
                <a:hlinkClick r:id="rId4"/>
              </a:rPr>
              <a:t>Международная мобильность</a:t>
            </a:r>
            <a:endParaRPr lang="ru-RU" sz="1500" b="1" dirty="0">
              <a:latin typeface="HSE Sans" panose="02000000000000000000" pitchFamily="2" charset="0"/>
            </a:endParaRPr>
          </a:p>
        </p:txBody>
      </p:sp>
      <p:cxnSp>
        <p:nvCxnSpPr>
          <p:cNvPr id="31" name="Прямая со стрелкой 30"/>
          <p:cNvCxnSpPr/>
          <p:nvPr/>
        </p:nvCxnSpPr>
        <p:spPr>
          <a:xfrm>
            <a:off x="8122919" y="1557158"/>
            <a:ext cx="1226820" cy="226660"/>
          </a:xfrm>
          <a:prstGeom prst="straightConnector1">
            <a:avLst/>
          </a:prstGeom>
          <a:ln w="28575">
            <a:solidFill>
              <a:srgbClr val="2B457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Надпись 2"/>
          <p:cNvSpPr txBox="1"/>
          <p:nvPr/>
        </p:nvSpPr>
        <p:spPr>
          <a:xfrm>
            <a:off x="8614076" y="4271590"/>
            <a:ext cx="3186225" cy="2235742"/>
          </a:xfrm>
          <a:prstGeom prst="roundRect">
            <a:avLst/>
          </a:prstGeom>
          <a:ln w="38100">
            <a:solidFill>
              <a:srgbClr val="7030A0"/>
            </a:solidFill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400" b="1" dirty="0" smtClean="0">
                <a:solidFill>
                  <a:schemeClr val="tx1"/>
                </a:solidFill>
                <a:latin typeface="HSE Sans" panose="02000000000000000000" pitchFamily="2" charset="0"/>
                <a:ea typeface="+mj-ea"/>
                <a:cs typeface="+mj-cs"/>
              </a:rPr>
              <a:t>На короткий срок, без конкурса</a:t>
            </a:r>
          </a:p>
          <a:p>
            <a:pPr marL="171450" indent="-171450" algn="ctr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1050" dirty="0">
                <a:solidFill>
                  <a:schemeClr val="tx1"/>
                </a:solidFill>
                <a:latin typeface="HSE Sans" panose="02000000000000000000" pitchFamily="2" charset="0"/>
              </a:rPr>
              <a:t>Договор: студент-зарубежный вуз</a:t>
            </a:r>
          </a:p>
          <a:p>
            <a:pPr marL="171450" indent="-171450" algn="ctr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1050" dirty="0">
                <a:solidFill>
                  <a:schemeClr val="tx1"/>
                </a:solidFill>
                <a:latin typeface="HSE Sans" panose="02000000000000000000" pitchFamily="2" charset="0"/>
              </a:rPr>
              <a:t>Статус: </a:t>
            </a:r>
            <a:r>
              <a:rPr lang="ru-RU" sz="1050" dirty="0" err="1">
                <a:solidFill>
                  <a:schemeClr val="tx1"/>
                </a:solidFill>
                <a:latin typeface="HSE Sans" panose="02000000000000000000" pitchFamily="2" charset="0"/>
              </a:rPr>
              <a:t>фримувер</a:t>
            </a:r>
            <a:endParaRPr lang="ru-RU" sz="1050" dirty="0">
              <a:solidFill>
                <a:schemeClr val="tx1"/>
              </a:solidFill>
              <a:latin typeface="HSE Sans" panose="02000000000000000000" pitchFamily="2" charset="0"/>
            </a:endParaRPr>
          </a:p>
          <a:p>
            <a:pPr marL="171450" lvl="0" indent="-171450" algn="ctr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180340" algn="l"/>
              </a:tabLst>
            </a:pPr>
            <a:r>
              <a:rPr lang="ru-RU" sz="1050" dirty="0">
                <a:solidFill>
                  <a:schemeClr val="tx1"/>
                </a:solidFill>
                <a:latin typeface="HSE Sans" panose="02000000000000000000" pitchFamily="2" charset="0"/>
              </a:rPr>
              <a:t>Обучение: платно</a:t>
            </a:r>
          </a:p>
          <a:p>
            <a:pPr marL="171450" lvl="0" indent="-171450" algn="ctr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180340" algn="l"/>
              </a:tabLst>
            </a:pPr>
            <a:r>
              <a:rPr lang="ru-RU" sz="1050" dirty="0">
                <a:solidFill>
                  <a:schemeClr val="tx1"/>
                </a:solidFill>
                <a:latin typeface="HSE Sans" panose="02000000000000000000" pitchFamily="2" charset="0"/>
              </a:rPr>
              <a:t>Студенты всех факультетов и кампусов</a:t>
            </a:r>
          </a:p>
          <a:p>
            <a:pPr marL="171450" lvl="0" indent="-171450" algn="ctr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180340" algn="l"/>
              </a:tabLst>
            </a:pPr>
            <a:r>
              <a:rPr lang="ru-RU" sz="1050" dirty="0">
                <a:solidFill>
                  <a:schemeClr val="tx1"/>
                </a:solidFill>
                <a:latin typeface="HSE Sans" panose="02000000000000000000" pitchFamily="2" charset="0"/>
              </a:rPr>
              <a:t>См. сайт интересующего вуза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sz="1400" b="1" dirty="0" smtClean="0">
              <a:solidFill>
                <a:schemeClr val="tx1"/>
              </a:solidFill>
              <a:latin typeface="HSE Sans" panose="02000000000000000000" pitchFamily="2" charset="0"/>
              <a:ea typeface="+mj-ea"/>
              <a:cs typeface="+mj-cs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sz="1400" b="1" dirty="0">
              <a:solidFill>
                <a:schemeClr val="tx1"/>
              </a:solidFill>
              <a:latin typeface="HSE Sans" panose="02000000000000000000" pitchFamily="2" charset="0"/>
              <a:ea typeface="+mj-ea"/>
              <a:cs typeface="+mj-cs"/>
            </a:endParaRPr>
          </a:p>
        </p:txBody>
      </p:sp>
      <p:sp>
        <p:nvSpPr>
          <p:cNvPr id="39" name="Надпись 2"/>
          <p:cNvSpPr txBox="1"/>
          <p:nvPr/>
        </p:nvSpPr>
        <p:spPr>
          <a:xfrm>
            <a:off x="5155822" y="4275981"/>
            <a:ext cx="3186225" cy="2273872"/>
          </a:xfrm>
          <a:prstGeom prst="roundRect">
            <a:avLst/>
          </a:prstGeom>
          <a:ln w="38100">
            <a:solidFill>
              <a:srgbClr val="7030A0"/>
            </a:solidFill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400" b="1" dirty="0">
                <a:solidFill>
                  <a:schemeClr val="tx1"/>
                </a:solidFill>
                <a:latin typeface="HSE Sans" panose="02000000000000000000" pitchFamily="2" charset="0"/>
              </a:rPr>
              <a:t>На семестр, конкурс </a:t>
            </a:r>
            <a:r>
              <a:rPr lang="ru-RU" sz="1400" b="1" dirty="0" err="1">
                <a:solidFill>
                  <a:schemeClr val="tx1"/>
                </a:solidFill>
                <a:latin typeface="HSE Sans" panose="02000000000000000000" pitchFamily="2" charset="0"/>
              </a:rPr>
              <a:t>МинОбр</a:t>
            </a:r>
            <a:endParaRPr lang="ru-RU" sz="1400" b="1" dirty="0">
              <a:solidFill>
                <a:schemeClr val="tx1"/>
              </a:solidFill>
              <a:latin typeface="HSE Sans" panose="02000000000000000000" pitchFamily="2" charset="0"/>
            </a:endParaRPr>
          </a:p>
          <a:p>
            <a:pPr marL="171450" indent="-171450" algn="ctr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1050" dirty="0" smtClean="0">
                <a:solidFill>
                  <a:schemeClr val="tx1"/>
                </a:solidFill>
                <a:latin typeface="HSE Sans" panose="02000000000000000000" pitchFamily="2" charset="0"/>
              </a:rPr>
              <a:t>Договор</a:t>
            </a:r>
            <a:r>
              <a:rPr lang="ru-RU" sz="1050" dirty="0">
                <a:solidFill>
                  <a:schemeClr val="tx1"/>
                </a:solidFill>
                <a:latin typeface="HSE Sans" panose="02000000000000000000" pitchFamily="2" charset="0"/>
              </a:rPr>
              <a:t>: </a:t>
            </a:r>
            <a:r>
              <a:rPr lang="ru-RU" sz="1050" dirty="0" err="1" smtClean="0">
                <a:solidFill>
                  <a:schemeClr val="tx1"/>
                </a:solidFill>
                <a:latin typeface="HSE Sans" panose="02000000000000000000" pitchFamily="2" charset="0"/>
              </a:rPr>
              <a:t>МинОбр</a:t>
            </a:r>
            <a:r>
              <a:rPr lang="ru-RU" sz="1050" dirty="0" smtClean="0">
                <a:solidFill>
                  <a:schemeClr val="tx1"/>
                </a:solidFill>
                <a:latin typeface="HSE Sans" panose="02000000000000000000" pitchFamily="2" charset="0"/>
              </a:rPr>
              <a:t> РФ-</a:t>
            </a:r>
            <a:r>
              <a:rPr lang="ru-RU" sz="1050" dirty="0" err="1" smtClean="0">
                <a:solidFill>
                  <a:schemeClr val="tx1"/>
                </a:solidFill>
                <a:latin typeface="HSE Sans" panose="02000000000000000000" pitchFamily="2" charset="0"/>
              </a:rPr>
              <a:t>МинОбр</a:t>
            </a:r>
            <a:r>
              <a:rPr lang="ru-RU" sz="1050" dirty="0" smtClean="0">
                <a:solidFill>
                  <a:schemeClr val="tx1"/>
                </a:solidFill>
                <a:latin typeface="HSE Sans" panose="02000000000000000000" pitchFamily="2" charset="0"/>
              </a:rPr>
              <a:t> </a:t>
            </a:r>
            <a:r>
              <a:rPr lang="ru-RU" sz="1050" dirty="0" err="1" smtClean="0">
                <a:solidFill>
                  <a:schemeClr val="tx1"/>
                </a:solidFill>
                <a:latin typeface="HSE Sans" panose="02000000000000000000" pitchFamily="2" charset="0"/>
              </a:rPr>
              <a:t>др.страны</a:t>
            </a:r>
            <a:endParaRPr lang="ru-RU" sz="1050" dirty="0">
              <a:solidFill>
                <a:schemeClr val="tx1"/>
              </a:solidFill>
              <a:latin typeface="HSE Sans" panose="02000000000000000000" pitchFamily="2" charset="0"/>
            </a:endParaRPr>
          </a:p>
          <a:p>
            <a:pPr marL="171450" indent="-171450" algn="ctr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1050" dirty="0">
                <a:solidFill>
                  <a:schemeClr val="tx1"/>
                </a:solidFill>
                <a:latin typeface="HSE Sans" panose="02000000000000000000" pitchFamily="2" charset="0"/>
              </a:rPr>
              <a:t>Статус: </a:t>
            </a:r>
            <a:r>
              <a:rPr lang="ru-RU" sz="1050" dirty="0" err="1" smtClean="0">
                <a:solidFill>
                  <a:schemeClr val="tx1"/>
                </a:solidFill>
                <a:latin typeface="HSE Sans" panose="02000000000000000000" pitchFamily="2" charset="0"/>
              </a:rPr>
              <a:t>фримувер</a:t>
            </a:r>
            <a:endParaRPr lang="ru-RU" sz="1050" dirty="0">
              <a:solidFill>
                <a:schemeClr val="tx1"/>
              </a:solidFill>
              <a:latin typeface="HSE Sans" panose="02000000000000000000" pitchFamily="2" charset="0"/>
            </a:endParaRPr>
          </a:p>
          <a:p>
            <a:pPr marL="171450" lvl="0" indent="-171450" algn="ctr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180340" algn="l"/>
              </a:tabLst>
            </a:pPr>
            <a:r>
              <a:rPr lang="ru-RU" sz="1050" dirty="0">
                <a:solidFill>
                  <a:schemeClr val="tx1"/>
                </a:solidFill>
                <a:latin typeface="HSE Sans" panose="02000000000000000000" pitchFamily="2" charset="0"/>
              </a:rPr>
              <a:t>Обучение: </a:t>
            </a:r>
            <a:r>
              <a:rPr lang="ru-RU" sz="1050" dirty="0" smtClean="0">
                <a:solidFill>
                  <a:schemeClr val="tx1"/>
                </a:solidFill>
                <a:latin typeface="HSE Sans" panose="02000000000000000000" pitchFamily="2" charset="0"/>
              </a:rPr>
              <a:t>бесплатно + средства гранта</a:t>
            </a:r>
            <a:endParaRPr lang="ru-RU" sz="1050" b="1" dirty="0">
              <a:solidFill>
                <a:schemeClr val="tx1"/>
              </a:solidFill>
              <a:latin typeface="HSE Sans" panose="02000000000000000000" pitchFamily="2" charset="0"/>
            </a:endParaRPr>
          </a:p>
          <a:p>
            <a:pPr marL="171450" lvl="0" indent="-171450" algn="ctr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180340" algn="l"/>
              </a:tabLst>
            </a:pPr>
            <a:r>
              <a:rPr lang="ru-RU" sz="1050" dirty="0">
                <a:solidFill>
                  <a:schemeClr val="tx1"/>
                </a:solidFill>
                <a:latin typeface="HSE Sans" panose="02000000000000000000" pitchFamily="2" charset="0"/>
              </a:rPr>
              <a:t>Студенты всех факультетов и кампусов</a:t>
            </a:r>
          </a:p>
          <a:p>
            <a:pPr marL="171450" lvl="0" indent="-171450" algn="ctr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180340" algn="l"/>
              </a:tabLst>
            </a:pPr>
            <a:r>
              <a:rPr lang="ru-RU" sz="1050" dirty="0">
                <a:solidFill>
                  <a:schemeClr val="tx1"/>
                </a:solidFill>
                <a:latin typeface="HSE Sans" panose="02000000000000000000" pitchFamily="2" charset="0"/>
              </a:rPr>
              <a:t>См. </a:t>
            </a:r>
            <a:r>
              <a:rPr lang="ru-RU" sz="1050" dirty="0" smtClean="0">
                <a:solidFill>
                  <a:schemeClr val="tx1"/>
                </a:solidFill>
                <a:latin typeface="HSE Sans" panose="02000000000000000000" pitchFamily="2" charset="0"/>
                <a:hlinkClick r:id="rId5"/>
              </a:rPr>
              <a:t>сайт </a:t>
            </a:r>
            <a:r>
              <a:rPr lang="ru-RU" sz="1050" dirty="0">
                <a:solidFill>
                  <a:schemeClr val="tx1"/>
                </a:solidFill>
                <a:latin typeface="HSE Sans" panose="02000000000000000000" pitchFamily="2" charset="0"/>
                <a:hlinkClick r:id="rId5"/>
              </a:rPr>
              <a:t>Ф</a:t>
            </a:r>
            <a:r>
              <a:rPr lang="ru-RU" sz="1050" dirty="0" smtClean="0">
                <a:solidFill>
                  <a:schemeClr val="tx1"/>
                </a:solidFill>
                <a:latin typeface="HSE Sans" panose="02000000000000000000" pitchFamily="2" charset="0"/>
                <a:hlinkClick r:id="rId5"/>
              </a:rPr>
              <a:t>ГБУ </a:t>
            </a:r>
            <a:r>
              <a:rPr lang="ru-RU" sz="1050" dirty="0" err="1" smtClean="0">
                <a:solidFill>
                  <a:schemeClr val="tx1"/>
                </a:solidFill>
                <a:latin typeface="HSE Sans" panose="02000000000000000000" pitchFamily="2" charset="0"/>
                <a:hlinkClick r:id="rId5"/>
              </a:rPr>
              <a:t>Интеробразование</a:t>
            </a:r>
            <a:endParaRPr lang="ru-RU" sz="1050" dirty="0">
              <a:solidFill>
                <a:schemeClr val="tx1"/>
              </a:solidFill>
              <a:latin typeface="HSE Sans" panose="02000000000000000000" pitchFamily="2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sz="1400" b="1" dirty="0" smtClean="0">
              <a:solidFill>
                <a:schemeClr val="tx1"/>
              </a:solidFill>
              <a:latin typeface="HSE Sans" panose="02000000000000000000" pitchFamily="2" charset="0"/>
              <a:ea typeface="+mj-ea"/>
              <a:cs typeface="+mj-cs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sz="1400" b="1" dirty="0">
              <a:solidFill>
                <a:schemeClr val="tx1"/>
              </a:solidFill>
              <a:latin typeface="HSE Sans" panose="02000000000000000000" pitchFamily="2" charset="0"/>
              <a:ea typeface="+mj-ea"/>
              <a:cs typeface="+mj-cs"/>
            </a:endParaRPr>
          </a:p>
        </p:txBody>
      </p:sp>
      <p:cxnSp>
        <p:nvCxnSpPr>
          <p:cNvPr id="50" name="Соединительная линия уступом 49"/>
          <p:cNvCxnSpPr/>
          <p:nvPr/>
        </p:nvCxnSpPr>
        <p:spPr>
          <a:xfrm rot="5400000">
            <a:off x="5803128" y="2415062"/>
            <a:ext cx="2365037" cy="1299192"/>
          </a:xfrm>
          <a:prstGeom prst="bentConnector3">
            <a:avLst>
              <a:gd name="adj1" fmla="val 85764"/>
            </a:avLst>
          </a:prstGeom>
          <a:ln w="28575">
            <a:solidFill>
              <a:srgbClr val="2B457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Соединительная линия уступом 56"/>
          <p:cNvCxnSpPr/>
          <p:nvPr/>
        </p:nvCxnSpPr>
        <p:spPr>
          <a:xfrm rot="16200000" flipH="1">
            <a:off x="7697755" y="2109064"/>
            <a:ext cx="2336231" cy="1988820"/>
          </a:xfrm>
          <a:prstGeom prst="bentConnector3">
            <a:avLst>
              <a:gd name="adj1" fmla="val 84843"/>
            </a:avLst>
          </a:prstGeom>
          <a:ln w="28575">
            <a:solidFill>
              <a:srgbClr val="2B457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>
            <a:stCxn id="17" idx="3"/>
            <a:endCxn id="14" idx="1"/>
          </p:cNvCxnSpPr>
          <p:nvPr/>
        </p:nvCxnSpPr>
        <p:spPr>
          <a:xfrm>
            <a:off x="2990088" y="2807346"/>
            <a:ext cx="927049" cy="257313"/>
          </a:xfrm>
          <a:prstGeom prst="straightConnector1">
            <a:avLst/>
          </a:prstGeom>
          <a:ln w="28575">
            <a:solidFill>
              <a:srgbClr val="2B457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3731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>
            <a:extLst>
              <a:ext uri="{FF2B5EF4-FFF2-40B4-BE49-F238E27FC236}">
                <a16:creationId xmlns:a16="http://schemas.microsoft.com/office/drawing/2014/main" id="{9B7E5D6A-C1E4-8943-BE6A-9D9537FCC2D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85897" y="2224815"/>
            <a:ext cx="11057955" cy="4158056"/>
          </a:xfrm>
        </p:spPr>
        <p:txBody>
          <a:bodyPr numCol="1"/>
          <a:lstStyle/>
          <a:p>
            <a:r>
              <a:rPr lang="ru-RU" sz="1600" b="1" dirty="0" smtClean="0"/>
              <a:t>Участие в общеуниверситетском конкурсе </a:t>
            </a:r>
            <a:r>
              <a:rPr lang="ru-RU" sz="1600" dirty="0"/>
              <a:t>– это </a:t>
            </a:r>
            <a:r>
              <a:rPr lang="ru-RU" sz="1600" dirty="0" smtClean="0"/>
              <a:t>шанс получить возможность обучения в иностранном университете-партнере в течение одного семестра.</a:t>
            </a:r>
          </a:p>
          <a:p>
            <a:endParaRPr lang="ru-RU" sz="1600" dirty="0" smtClean="0"/>
          </a:p>
          <a:p>
            <a:pPr>
              <a:spcBef>
                <a:spcPts val="0"/>
              </a:spcBef>
            </a:pPr>
            <a:r>
              <a:rPr lang="ru-RU" sz="1600" b="1" dirty="0" smtClean="0"/>
              <a:t>Внимание! </a:t>
            </a:r>
            <a:r>
              <a:rPr lang="ru-RU" sz="1600" dirty="0" smtClean="0"/>
              <a:t>Участие в мобильности в </a:t>
            </a:r>
            <a:r>
              <a:rPr lang="ru-RU" sz="1600" dirty="0"/>
              <a:t>университете-партнере БЕСПЛАТНОЕ</a:t>
            </a:r>
            <a:r>
              <a:rPr lang="ru-RU" sz="1600" dirty="0" smtClean="0"/>
              <a:t>.</a:t>
            </a:r>
          </a:p>
          <a:p>
            <a:pPr>
              <a:spcBef>
                <a:spcPts val="0"/>
              </a:spcBef>
            </a:pPr>
            <a:r>
              <a:rPr lang="ru-RU" sz="1600" b="1" dirty="0" smtClean="0"/>
              <a:t>Н</a:t>
            </a:r>
            <a:r>
              <a:rPr lang="ru-RU" sz="1600" b="1" dirty="0"/>
              <a:t>о</a:t>
            </a:r>
            <a:r>
              <a:rPr lang="ru-RU" sz="1600" dirty="0" smtClean="0"/>
              <a:t>: Студент САМОСТОЯТЕЛЬНО покрывает все сопутствующие расходы (административные/регистрационные взносы, билеты туда-обратно, визы, страховка, проживание, питание, транспорт и прочее).</a:t>
            </a:r>
          </a:p>
          <a:p>
            <a:pPr>
              <a:spcBef>
                <a:spcPts val="0"/>
              </a:spcBef>
            </a:pPr>
            <a:endParaRPr lang="ru-RU" sz="1600" dirty="0" smtClean="0"/>
          </a:p>
          <a:p>
            <a:r>
              <a:rPr lang="ru-RU" sz="1600" b="1" dirty="0" smtClean="0"/>
              <a:t>Как принять участие? </a:t>
            </a:r>
            <a:endParaRPr lang="ru-RU" sz="16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проверить требования </a:t>
            </a:r>
            <a:r>
              <a:rPr lang="ru-RU" sz="1600" dirty="0" smtClean="0">
                <a:hlinkClick r:id="rId2"/>
              </a:rPr>
              <a:t>тут</a:t>
            </a:r>
            <a:r>
              <a:rPr lang="ru-RU" sz="1600" dirty="0" smtClean="0"/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подготовить пакет документов и подать заявку в соответствии с </a:t>
            </a:r>
            <a:r>
              <a:rPr lang="ru-RU" sz="1600" dirty="0" err="1" smtClean="0"/>
              <a:t>дедлайнами</a:t>
            </a:r>
            <a:r>
              <a:rPr lang="ru-RU" sz="1600" dirty="0" smtClean="0"/>
              <a:t> </a:t>
            </a:r>
            <a:r>
              <a:rPr lang="ru-RU" sz="1600" dirty="0" smtClean="0">
                <a:hlinkClick r:id="rId3"/>
              </a:rPr>
              <a:t>тут</a:t>
            </a:r>
            <a:r>
              <a:rPr lang="ru-RU" sz="1600" dirty="0" smtClean="0"/>
              <a:t>. </a:t>
            </a:r>
          </a:p>
        </p:txBody>
      </p:sp>
      <p:sp>
        <p:nvSpPr>
          <p:cNvPr id="7" name="Текст 1">
            <a:extLst>
              <a:ext uri="{FF2B5EF4-FFF2-40B4-BE49-F238E27FC236}">
                <a16:creationId xmlns:a16="http://schemas.microsoft.com/office/drawing/2014/main" id="{0648CF85-8F56-2C4F-8090-85FF4624B58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43690" y="523472"/>
            <a:ext cx="2003280" cy="415925"/>
          </a:xfrm>
        </p:spPr>
        <p:txBody>
          <a:bodyPr/>
          <a:lstStyle/>
          <a:p>
            <a:r>
              <a:rPr lang="ru-RU" sz="1500" b="1" dirty="0" smtClean="0">
                <a:hlinkClick r:id="rId3"/>
              </a:rPr>
              <a:t>Общеуниверситетский конкурс</a:t>
            </a:r>
            <a:endParaRPr lang="ru-RU" sz="1500" b="1" dirty="0"/>
          </a:p>
          <a:p>
            <a:endParaRPr lang="ru-RU" sz="1500" b="1" dirty="0"/>
          </a:p>
        </p:txBody>
      </p:sp>
      <p:sp>
        <p:nvSpPr>
          <p:cNvPr id="8" name="Текст 1">
            <a:extLst>
              <a:ext uri="{FF2B5EF4-FFF2-40B4-BE49-F238E27FC236}">
                <a16:creationId xmlns:a16="http://schemas.microsoft.com/office/drawing/2014/main" id="{0648CF85-8F56-2C4F-8090-85FF4624B58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64637" y="498086"/>
            <a:ext cx="2645546" cy="415925"/>
          </a:xfrm>
        </p:spPr>
        <p:txBody>
          <a:bodyPr/>
          <a:lstStyle/>
          <a:p>
            <a:r>
              <a:rPr lang="ru-RU" sz="1300" dirty="0"/>
              <a:t>Центр международной студенческой мобильности и образовательных проектов</a:t>
            </a:r>
          </a:p>
          <a:p>
            <a:endParaRPr lang="ru-RU" sz="1500" dirty="0"/>
          </a:p>
        </p:txBody>
      </p:sp>
      <p:sp>
        <p:nvSpPr>
          <p:cNvPr id="9" name="Надпись 2"/>
          <p:cNvSpPr txBox="1"/>
          <p:nvPr/>
        </p:nvSpPr>
        <p:spPr>
          <a:xfrm>
            <a:off x="3364636" y="1287739"/>
            <a:ext cx="5184559" cy="606166"/>
          </a:xfrm>
          <a:prstGeom prst="roundRect">
            <a:avLst/>
          </a:prstGeom>
          <a:ln w="38100">
            <a:solidFill>
              <a:srgbClr val="2B457A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solidFill>
                  <a:schemeClr val="tx1"/>
                </a:solidFill>
                <a:latin typeface="HSE Sans" panose="02000000000000000000" pitchFamily="2" charset="0"/>
                <a:ea typeface="+mj-ea"/>
                <a:cs typeface="+mj-cs"/>
              </a:rPr>
              <a:t>Общеуниверситетский</a:t>
            </a:r>
            <a:r>
              <a:rPr lang="ru-RU" sz="2400" b="1" dirty="0" smtClean="0"/>
              <a:t> </a:t>
            </a:r>
            <a:r>
              <a:rPr lang="ru-RU" sz="2400" b="1" dirty="0">
                <a:solidFill>
                  <a:schemeClr val="tx1"/>
                </a:solidFill>
                <a:latin typeface="HSE Sans" panose="02000000000000000000" pitchFamily="2" charset="0"/>
                <a:ea typeface="+mj-ea"/>
                <a:cs typeface="+mj-cs"/>
              </a:rPr>
              <a:t>конкурс</a:t>
            </a:r>
          </a:p>
        </p:txBody>
      </p:sp>
    </p:spTree>
    <p:extLst>
      <p:ext uri="{BB962C8B-B14F-4D97-AF65-F5344CB8AC3E}">
        <p14:creationId xmlns:p14="http://schemas.microsoft.com/office/powerpoint/2010/main" val="4107852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>
            <a:extLst>
              <a:ext uri="{FF2B5EF4-FFF2-40B4-BE49-F238E27FC236}">
                <a16:creationId xmlns:a16="http://schemas.microsoft.com/office/drawing/2014/main" id="{0648CF85-8F56-2C4F-8090-85FF4624B58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409023" y="471986"/>
            <a:ext cx="2654425" cy="415925"/>
          </a:xfrm>
        </p:spPr>
        <p:txBody>
          <a:bodyPr/>
          <a:lstStyle/>
          <a:p>
            <a:r>
              <a:rPr lang="ru-RU" sz="1300" dirty="0"/>
              <a:t>Центр международной студенческой мобильности и образовательных проектов</a:t>
            </a:r>
          </a:p>
          <a:p>
            <a:endParaRPr lang="ru-RU" sz="1500" dirty="0"/>
          </a:p>
        </p:txBody>
      </p:sp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1180095693"/>
              </p:ext>
            </p:extLst>
          </p:nvPr>
        </p:nvGraphicFramePr>
        <p:xfrm>
          <a:off x="1143689" y="1233996"/>
          <a:ext cx="7905072" cy="53018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Текст 1">
            <a:extLst>
              <a:ext uri="{FF2B5EF4-FFF2-40B4-BE49-F238E27FC236}">
                <a16:creationId xmlns:a16="http://schemas.microsoft.com/office/drawing/2014/main" id="{0648CF85-8F56-2C4F-8090-85FF4624B58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58787" y="540904"/>
            <a:ext cx="2450237" cy="415925"/>
          </a:xfrm>
        </p:spPr>
        <p:txBody>
          <a:bodyPr/>
          <a:lstStyle/>
          <a:p>
            <a:r>
              <a:rPr lang="ru-RU" sz="1500" b="1" dirty="0" smtClean="0">
                <a:hlinkClick r:id="rId7"/>
              </a:rPr>
              <a:t>Общеуниверситетский </a:t>
            </a:r>
            <a:r>
              <a:rPr lang="ru-RU" sz="1500" b="1" dirty="0" smtClean="0">
                <a:solidFill>
                  <a:schemeClr val="tx1">
                    <a:lumMod val="60000"/>
                    <a:lumOff val="40000"/>
                  </a:schemeClr>
                </a:solidFill>
                <a:hlinkClick r:id="rId7"/>
              </a:rPr>
              <a:t>конкурс на осень 2026</a:t>
            </a:r>
            <a:endParaRPr lang="ru-RU" sz="1500" b="1" u="sng" dirty="0">
              <a:solidFill>
                <a:schemeClr val="tx1">
                  <a:lumMod val="60000"/>
                  <a:lumOff val="40000"/>
                </a:schemeClr>
              </a:solidFill>
            </a:endParaRPr>
          </a:p>
          <a:p>
            <a:endParaRPr lang="ru-RU" sz="1500" b="1" dirty="0"/>
          </a:p>
        </p:txBody>
      </p:sp>
    </p:spTree>
    <p:extLst>
      <p:ext uri="{BB962C8B-B14F-4D97-AF65-F5344CB8AC3E}">
        <p14:creationId xmlns:p14="http://schemas.microsoft.com/office/powerpoint/2010/main" val="353691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>
            <a:extLst>
              <a:ext uri="{FF2B5EF4-FFF2-40B4-BE49-F238E27FC236}">
                <a16:creationId xmlns:a16="http://schemas.microsoft.com/office/drawing/2014/main" id="{0648CF85-8F56-2C4F-8090-85FF4624B58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461299" y="532487"/>
            <a:ext cx="2532593" cy="415925"/>
          </a:xfrm>
        </p:spPr>
        <p:txBody>
          <a:bodyPr/>
          <a:lstStyle/>
          <a:p>
            <a:r>
              <a:rPr lang="ru-RU" sz="1300" dirty="0"/>
              <a:t>Центр международной студенческой мобильности и образовательных проектов</a:t>
            </a:r>
          </a:p>
          <a:p>
            <a:endParaRPr lang="ru-RU" sz="1500" dirty="0"/>
          </a:p>
        </p:txBody>
      </p:sp>
      <p:sp>
        <p:nvSpPr>
          <p:cNvPr id="5" name="Текст 1">
            <a:extLst>
              <a:ext uri="{FF2B5EF4-FFF2-40B4-BE49-F238E27FC236}">
                <a16:creationId xmlns:a16="http://schemas.microsoft.com/office/drawing/2014/main" id="{0648CF85-8F56-2C4F-8090-85FF4624B58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43690" y="540904"/>
            <a:ext cx="2003280" cy="415925"/>
          </a:xfrm>
        </p:spPr>
        <p:txBody>
          <a:bodyPr/>
          <a:lstStyle/>
          <a:p>
            <a:r>
              <a:rPr lang="ru-RU" sz="1600" b="1" dirty="0" smtClean="0">
                <a:hlinkClick r:id="rId2"/>
              </a:rPr>
              <a:t>Выбор университета</a:t>
            </a:r>
            <a:endParaRPr lang="ru-RU" sz="1500" b="1" dirty="0"/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3251024919"/>
              </p:ext>
            </p:extLst>
          </p:nvPr>
        </p:nvGraphicFramePr>
        <p:xfrm>
          <a:off x="356616" y="1783080"/>
          <a:ext cx="11274552" cy="4288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Надпись 2"/>
          <p:cNvSpPr txBox="1"/>
          <p:nvPr/>
        </p:nvSpPr>
        <p:spPr>
          <a:xfrm>
            <a:off x="3727705" y="1762914"/>
            <a:ext cx="4741592" cy="606166"/>
          </a:xfrm>
          <a:prstGeom prst="roundRect">
            <a:avLst/>
          </a:prstGeom>
          <a:ln w="38100">
            <a:solidFill>
              <a:srgbClr val="2B457A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 smtClean="0">
                <a:solidFill>
                  <a:schemeClr val="tx1"/>
                </a:solidFill>
                <a:latin typeface="HSE Sans" panose="02000000000000000000" pitchFamily="2" charset="0"/>
                <a:ea typeface="+mj-ea"/>
                <a:cs typeface="+mj-cs"/>
              </a:rPr>
              <a:t>Как выбрать университет?</a:t>
            </a:r>
            <a:endParaRPr lang="ru-RU" sz="2400" b="1" dirty="0">
              <a:solidFill>
                <a:schemeClr val="tx1"/>
              </a:solidFill>
              <a:latin typeface="HSE Sans" panose="02000000000000000000" pitchFamily="2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919010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>
            <a:extLst>
              <a:ext uri="{FF2B5EF4-FFF2-40B4-BE49-F238E27FC236}">
                <a16:creationId xmlns:a16="http://schemas.microsoft.com/office/drawing/2014/main" id="{0648CF85-8F56-2C4F-8090-85FF4624B58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91271" y="461780"/>
            <a:ext cx="2601156" cy="415925"/>
          </a:xfrm>
        </p:spPr>
        <p:txBody>
          <a:bodyPr/>
          <a:lstStyle/>
          <a:p>
            <a:r>
              <a:rPr lang="ru-RU" sz="1300" dirty="0"/>
              <a:t>Центр международной студенческой мобильности и образовательных проектов</a:t>
            </a:r>
          </a:p>
          <a:p>
            <a:endParaRPr lang="ru-RU" sz="1500" dirty="0"/>
          </a:p>
        </p:txBody>
      </p:sp>
      <p:sp>
        <p:nvSpPr>
          <p:cNvPr id="5" name="Текст 1">
            <a:extLst>
              <a:ext uri="{FF2B5EF4-FFF2-40B4-BE49-F238E27FC236}">
                <a16:creationId xmlns:a16="http://schemas.microsoft.com/office/drawing/2014/main" id="{0648CF85-8F56-2C4F-8090-85FF4624B58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43690" y="540904"/>
            <a:ext cx="2003280" cy="415925"/>
          </a:xfrm>
        </p:spPr>
        <p:txBody>
          <a:bodyPr/>
          <a:lstStyle/>
          <a:p>
            <a:r>
              <a:rPr lang="ru-RU" sz="1600" b="1" dirty="0" smtClean="0">
                <a:hlinkClick r:id="rId2"/>
              </a:rPr>
              <a:t>Шансы</a:t>
            </a:r>
            <a:endParaRPr lang="ru-RU" sz="1500" b="1" dirty="0"/>
          </a:p>
        </p:txBody>
      </p:sp>
      <p:grpSp>
        <p:nvGrpSpPr>
          <p:cNvPr id="21" name="Группа 20"/>
          <p:cNvGrpSpPr/>
          <p:nvPr/>
        </p:nvGrpSpPr>
        <p:grpSpPr>
          <a:xfrm>
            <a:off x="2246050" y="1947433"/>
            <a:ext cx="7643674" cy="3520800"/>
            <a:chOff x="2946399" y="1855406"/>
            <a:chExt cx="5600072" cy="3520800"/>
          </a:xfrm>
        </p:grpSpPr>
        <p:sp>
          <p:nvSpPr>
            <p:cNvPr id="22" name="Прямоугольник 21"/>
            <p:cNvSpPr/>
            <p:nvPr/>
          </p:nvSpPr>
          <p:spPr>
            <a:xfrm>
              <a:off x="2946399" y="2150606"/>
              <a:ext cx="5600072" cy="504000"/>
            </a:xfrm>
            <a:prstGeom prst="rect">
              <a:avLst/>
            </a:prstGeom>
            <a:noFill/>
          </p:spPr>
          <p:style>
            <a:lnRef idx="2">
              <a:schemeClr val="dk1">
                <a:hueOff val="0"/>
                <a:satOff val="0"/>
                <a:lumOff val="0"/>
                <a:alphaOff val="0"/>
              </a:schemeClr>
            </a:lnRef>
            <a:fillRef idx="1">
              <a:schemeClr val="dk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dk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3" name="Полилиния 22"/>
            <p:cNvSpPr/>
            <p:nvPr/>
          </p:nvSpPr>
          <p:spPr>
            <a:xfrm>
              <a:off x="3226402" y="1855406"/>
              <a:ext cx="4264297" cy="590400"/>
            </a:xfrm>
            <a:custGeom>
              <a:avLst/>
              <a:gdLst>
                <a:gd name="connsiteX0" fmla="*/ 0 w 3920050"/>
                <a:gd name="connsiteY0" fmla="*/ 98402 h 590400"/>
                <a:gd name="connsiteX1" fmla="*/ 98402 w 3920050"/>
                <a:gd name="connsiteY1" fmla="*/ 0 h 590400"/>
                <a:gd name="connsiteX2" fmla="*/ 3821648 w 3920050"/>
                <a:gd name="connsiteY2" fmla="*/ 0 h 590400"/>
                <a:gd name="connsiteX3" fmla="*/ 3920050 w 3920050"/>
                <a:gd name="connsiteY3" fmla="*/ 98402 h 590400"/>
                <a:gd name="connsiteX4" fmla="*/ 3920050 w 3920050"/>
                <a:gd name="connsiteY4" fmla="*/ 491998 h 590400"/>
                <a:gd name="connsiteX5" fmla="*/ 3821648 w 3920050"/>
                <a:gd name="connsiteY5" fmla="*/ 590400 h 590400"/>
                <a:gd name="connsiteX6" fmla="*/ 98402 w 3920050"/>
                <a:gd name="connsiteY6" fmla="*/ 590400 h 590400"/>
                <a:gd name="connsiteX7" fmla="*/ 0 w 3920050"/>
                <a:gd name="connsiteY7" fmla="*/ 491998 h 590400"/>
                <a:gd name="connsiteX8" fmla="*/ 0 w 3920050"/>
                <a:gd name="connsiteY8" fmla="*/ 98402 h 590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20050" h="590400">
                  <a:moveTo>
                    <a:pt x="0" y="98402"/>
                  </a:moveTo>
                  <a:cubicBezTo>
                    <a:pt x="0" y="44056"/>
                    <a:pt x="44056" y="0"/>
                    <a:pt x="98402" y="0"/>
                  </a:cubicBezTo>
                  <a:lnTo>
                    <a:pt x="3821648" y="0"/>
                  </a:lnTo>
                  <a:cubicBezTo>
                    <a:pt x="3875994" y="0"/>
                    <a:pt x="3920050" y="44056"/>
                    <a:pt x="3920050" y="98402"/>
                  </a:cubicBezTo>
                  <a:lnTo>
                    <a:pt x="3920050" y="491998"/>
                  </a:lnTo>
                  <a:cubicBezTo>
                    <a:pt x="3920050" y="546344"/>
                    <a:pt x="3875994" y="590400"/>
                    <a:pt x="3821648" y="590400"/>
                  </a:cubicBezTo>
                  <a:lnTo>
                    <a:pt x="98402" y="590400"/>
                  </a:lnTo>
                  <a:cubicBezTo>
                    <a:pt x="44056" y="590400"/>
                    <a:pt x="0" y="546344"/>
                    <a:pt x="0" y="491998"/>
                  </a:cubicBezTo>
                  <a:lnTo>
                    <a:pt x="0" y="98402"/>
                  </a:lnTo>
                  <a:close/>
                </a:path>
              </a:pathLst>
            </a:custGeom>
            <a:ln w="28575"/>
          </p:spPr>
          <p:style>
            <a:lnRef idx="2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6990" tIns="28821" rIns="176990" bIns="28821" numCol="1" spcCol="1270" anchor="ctr" anchorCtr="0">
              <a:noAutofit/>
            </a:bodyPr>
            <a:lstStyle/>
            <a:p>
              <a:pPr lvl="0" algn="l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dirty="0" smtClean="0">
                  <a:latin typeface="HSE Sans" panose="02000000000000000000" pitchFamily="50" charset="-52"/>
                  <a:hlinkClick r:id="rId2"/>
                </a:rPr>
                <a:t>Статистика приема заявок</a:t>
              </a:r>
              <a:endParaRPr lang="ru-RU" sz="1400" kern="1200" dirty="0">
                <a:latin typeface="HSE Sans" panose="02000000000000000000" pitchFamily="50" charset="-52"/>
              </a:endParaRPr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2946399" y="3057806"/>
              <a:ext cx="5600072" cy="504000"/>
            </a:xfrm>
            <a:prstGeom prst="rect">
              <a:avLst/>
            </a:prstGeom>
            <a:noFill/>
          </p:spPr>
          <p:style>
            <a:lnRef idx="2">
              <a:schemeClr val="dk1">
                <a:hueOff val="0"/>
                <a:satOff val="0"/>
                <a:lumOff val="0"/>
                <a:alphaOff val="0"/>
              </a:schemeClr>
            </a:lnRef>
            <a:fillRef idx="1">
              <a:schemeClr val="dk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dk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5" name="Полилиния 24"/>
            <p:cNvSpPr/>
            <p:nvPr/>
          </p:nvSpPr>
          <p:spPr>
            <a:xfrm>
              <a:off x="3226402" y="2762606"/>
              <a:ext cx="4264297" cy="590400"/>
            </a:xfrm>
            <a:custGeom>
              <a:avLst/>
              <a:gdLst>
                <a:gd name="connsiteX0" fmla="*/ 0 w 3920050"/>
                <a:gd name="connsiteY0" fmla="*/ 98402 h 590400"/>
                <a:gd name="connsiteX1" fmla="*/ 98402 w 3920050"/>
                <a:gd name="connsiteY1" fmla="*/ 0 h 590400"/>
                <a:gd name="connsiteX2" fmla="*/ 3821648 w 3920050"/>
                <a:gd name="connsiteY2" fmla="*/ 0 h 590400"/>
                <a:gd name="connsiteX3" fmla="*/ 3920050 w 3920050"/>
                <a:gd name="connsiteY3" fmla="*/ 98402 h 590400"/>
                <a:gd name="connsiteX4" fmla="*/ 3920050 w 3920050"/>
                <a:gd name="connsiteY4" fmla="*/ 491998 h 590400"/>
                <a:gd name="connsiteX5" fmla="*/ 3821648 w 3920050"/>
                <a:gd name="connsiteY5" fmla="*/ 590400 h 590400"/>
                <a:gd name="connsiteX6" fmla="*/ 98402 w 3920050"/>
                <a:gd name="connsiteY6" fmla="*/ 590400 h 590400"/>
                <a:gd name="connsiteX7" fmla="*/ 0 w 3920050"/>
                <a:gd name="connsiteY7" fmla="*/ 491998 h 590400"/>
                <a:gd name="connsiteX8" fmla="*/ 0 w 3920050"/>
                <a:gd name="connsiteY8" fmla="*/ 98402 h 590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20050" h="590400">
                  <a:moveTo>
                    <a:pt x="0" y="98402"/>
                  </a:moveTo>
                  <a:cubicBezTo>
                    <a:pt x="0" y="44056"/>
                    <a:pt x="44056" y="0"/>
                    <a:pt x="98402" y="0"/>
                  </a:cubicBezTo>
                  <a:lnTo>
                    <a:pt x="3821648" y="0"/>
                  </a:lnTo>
                  <a:cubicBezTo>
                    <a:pt x="3875994" y="0"/>
                    <a:pt x="3920050" y="44056"/>
                    <a:pt x="3920050" y="98402"/>
                  </a:cubicBezTo>
                  <a:lnTo>
                    <a:pt x="3920050" y="491998"/>
                  </a:lnTo>
                  <a:cubicBezTo>
                    <a:pt x="3920050" y="546344"/>
                    <a:pt x="3875994" y="590400"/>
                    <a:pt x="3821648" y="590400"/>
                  </a:cubicBezTo>
                  <a:lnTo>
                    <a:pt x="98402" y="590400"/>
                  </a:lnTo>
                  <a:cubicBezTo>
                    <a:pt x="44056" y="590400"/>
                    <a:pt x="0" y="546344"/>
                    <a:pt x="0" y="491998"/>
                  </a:cubicBezTo>
                  <a:lnTo>
                    <a:pt x="0" y="98402"/>
                  </a:lnTo>
                  <a:close/>
                </a:path>
              </a:pathLst>
            </a:custGeom>
            <a:ln w="28575"/>
          </p:spPr>
          <p:style>
            <a:lnRef idx="2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6990" tIns="28821" rIns="176990" bIns="28821" numCol="1" spcCol="1270" anchor="ctr" anchorCtr="0">
              <a:noAutofit/>
            </a:bodyPr>
            <a:lstStyle/>
            <a:p>
              <a:pPr lvl="0" algn="l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kern="1200" dirty="0" smtClean="0">
                  <a:latin typeface="HSE Sans" panose="02000000000000000000" pitchFamily="50" charset="-52"/>
                </a:rPr>
                <a:t>Требования к документам для университета и визы</a:t>
              </a:r>
              <a:endParaRPr lang="ru-RU" sz="1400" kern="1200" dirty="0">
                <a:latin typeface="HSE Sans" panose="02000000000000000000" pitchFamily="50" charset="-52"/>
              </a:endParaRPr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2946399" y="3965006"/>
              <a:ext cx="5600072" cy="504000"/>
            </a:xfrm>
            <a:prstGeom prst="rect">
              <a:avLst/>
            </a:prstGeom>
            <a:noFill/>
          </p:spPr>
          <p:style>
            <a:lnRef idx="2">
              <a:schemeClr val="dk1">
                <a:hueOff val="0"/>
                <a:satOff val="0"/>
                <a:lumOff val="0"/>
                <a:alphaOff val="0"/>
              </a:schemeClr>
            </a:lnRef>
            <a:fillRef idx="1">
              <a:schemeClr val="dk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dk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7" name="Полилиния 26"/>
            <p:cNvSpPr/>
            <p:nvPr/>
          </p:nvSpPr>
          <p:spPr>
            <a:xfrm>
              <a:off x="3226402" y="3669806"/>
              <a:ext cx="4264297" cy="590400"/>
            </a:xfrm>
            <a:custGeom>
              <a:avLst/>
              <a:gdLst>
                <a:gd name="connsiteX0" fmla="*/ 0 w 3920050"/>
                <a:gd name="connsiteY0" fmla="*/ 98402 h 590400"/>
                <a:gd name="connsiteX1" fmla="*/ 98402 w 3920050"/>
                <a:gd name="connsiteY1" fmla="*/ 0 h 590400"/>
                <a:gd name="connsiteX2" fmla="*/ 3821648 w 3920050"/>
                <a:gd name="connsiteY2" fmla="*/ 0 h 590400"/>
                <a:gd name="connsiteX3" fmla="*/ 3920050 w 3920050"/>
                <a:gd name="connsiteY3" fmla="*/ 98402 h 590400"/>
                <a:gd name="connsiteX4" fmla="*/ 3920050 w 3920050"/>
                <a:gd name="connsiteY4" fmla="*/ 491998 h 590400"/>
                <a:gd name="connsiteX5" fmla="*/ 3821648 w 3920050"/>
                <a:gd name="connsiteY5" fmla="*/ 590400 h 590400"/>
                <a:gd name="connsiteX6" fmla="*/ 98402 w 3920050"/>
                <a:gd name="connsiteY6" fmla="*/ 590400 h 590400"/>
                <a:gd name="connsiteX7" fmla="*/ 0 w 3920050"/>
                <a:gd name="connsiteY7" fmla="*/ 491998 h 590400"/>
                <a:gd name="connsiteX8" fmla="*/ 0 w 3920050"/>
                <a:gd name="connsiteY8" fmla="*/ 98402 h 590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20050" h="590400">
                  <a:moveTo>
                    <a:pt x="0" y="98402"/>
                  </a:moveTo>
                  <a:cubicBezTo>
                    <a:pt x="0" y="44056"/>
                    <a:pt x="44056" y="0"/>
                    <a:pt x="98402" y="0"/>
                  </a:cubicBezTo>
                  <a:lnTo>
                    <a:pt x="3821648" y="0"/>
                  </a:lnTo>
                  <a:cubicBezTo>
                    <a:pt x="3875994" y="0"/>
                    <a:pt x="3920050" y="44056"/>
                    <a:pt x="3920050" y="98402"/>
                  </a:cubicBezTo>
                  <a:lnTo>
                    <a:pt x="3920050" y="491998"/>
                  </a:lnTo>
                  <a:cubicBezTo>
                    <a:pt x="3920050" y="546344"/>
                    <a:pt x="3875994" y="590400"/>
                    <a:pt x="3821648" y="590400"/>
                  </a:cubicBezTo>
                  <a:lnTo>
                    <a:pt x="98402" y="590400"/>
                  </a:lnTo>
                  <a:cubicBezTo>
                    <a:pt x="44056" y="590400"/>
                    <a:pt x="0" y="546344"/>
                    <a:pt x="0" y="491998"/>
                  </a:cubicBezTo>
                  <a:lnTo>
                    <a:pt x="0" y="98402"/>
                  </a:lnTo>
                  <a:close/>
                </a:path>
              </a:pathLst>
            </a:custGeom>
            <a:ln w="28575"/>
          </p:spPr>
          <p:style>
            <a:lnRef idx="2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6990" tIns="28821" rIns="176990" bIns="28821" numCol="1" spcCol="1270" anchor="ctr" anchorCtr="0">
              <a:noAutofit/>
            </a:bodyPr>
            <a:lstStyle/>
            <a:p>
              <a:pPr lvl="0" algn="l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kern="1200" dirty="0" smtClean="0">
                  <a:latin typeface="HSE Sans" panose="02000000000000000000" pitchFamily="50" charset="-52"/>
                </a:rPr>
                <a:t>Бюджет, использование банковских карт, получение денег из дома</a:t>
              </a:r>
              <a:endParaRPr lang="ru-RU" sz="1400" kern="1200" dirty="0">
                <a:latin typeface="HSE Sans" panose="02000000000000000000" pitchFamily="50" charset="-52"/>
              </a:endParaRPr>
            </a:p>
          </p:txBody>
        </p:sp>
        <p:sp>
          <p:nvSpPr>
            <p:cNvPr id="28" name="Прямоугольник 27"/>
            <p:cNvSpPr/>
            <p:nvPr/>
          </p:nvSpPr>
          <p:spPr>
            <a:xfrm>
              <a:off x="2946399" y="4872206"/>
              <a:ext cx="5600072" cy="504000"/>
            </a:xfrm>
            <a:prstGeom prst="rect">
              <a:avLst/>
            </a:prstGeom>
            <a:noFill/>
          </p:spPr>
          <p:style>
            <a:lnRef idx="2">
              <a:schemeClr val="dk1">
                <a:hueOff val="0"/>
                <a:satOff val="0"/>
                <a:lumOff val="0"/>
                <a:alphaOff val="0"/>
              </a:schemeClr>
            </a:lnRef>
            <a:fillRef idx="1">
              <a:schemeClr val="dk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dk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9" name="Полилиния 28"/>
            <p:cNvSpPr/>
            <p:nvPr/>
          </p:nvSpPr>
          <p:spPr>
            <a:xfrm>
              <a:off x="3226402" y="4577006"/>
              <a:ext cx="4264297" cy="590400"/>
            </a:xfrm>
            <a:custGeom>
              <a:avLst/>
              <a:gdLst>
                <a:gd name="connsiteX0" fmla="*/ 0 w 3920050"/>
                <a:gd name="connsiteY0" fmla="*/ 98402 h 590400"/>
                <a:gd name="connsiteX1" fmla="*/ 98402 w 3920050"/>
                <a:gd name="connsiteY1" fmla="*/ 0 h 590400"/>
                <a:gd name="connsiteX2" fmla="*/ 3821648 w 3920050"/>
                <a:gd name="connsiteY2" fmla="*/ 0 h 590400"/>
                <a:gd name="connsiteX3" fmla="*/ 3920050 w 3920050"/>
                <a:gd name="connsiteY3" fmla="*/ 98402 h 590400"/>
                <a:gd name="connsiteX4" fmla="*/ 3920050 w 3920050"/>
                <a:gd name="connsiteY4" fmla="*/ 491998 h 590400"/>
                <a:gd name="connsiteX5" fmla="*/ 3821648 w 3920050"/>
                <a:gd name="connsiteY5" fmla="*/ 590400 h 590400"/>
                <a:gd name="connsiteX6" fmla="*/ 98402 w 3920050"/>
                <a:gd name="connsiteY6" fmla="*/ 590400 h 590400"/>
                <a:gd name="connsiteX7" fmla="*/ 0 w 3920050"/>
                <a:gd name="connsiteY7" fmla="*/ 491998 h 590400"/>
                <a:gd name="connsiteX8" fmla="*/ 0 w 3920050"/>
                <a:gd name="connsiteY8" fmla="*/ 98402 h 590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20050" h="590400">
                  <a:moveTo>
                    <a:pt x="0" y="98402"/>
                  </a:moveTo>
                  <a:cubicBezTo>
                    <a:pt x="0" y="44056"/>
                    <a:pt x="44056" y="0"/>
                    <a:pt x="98402" y="0"/>
                  </a:cubicBezTo>
                  <a:lnTo>
                    <a:pt x="3821648" y="0"/>
                  </a:lnTo>
                  <a:cubicBezTo>
                    <a:pt x="3875994" y="0"/>
                    <a:pt x="3920050" y="44056"/>
                    <a:pt x="3920050" y="98402"/>
                  </a:cubicBezTo>
                  <a:lnTo>
                    <a:pt x="3920050" y="491998"/>
                  </a:lnTo>
                  <a:cubicBezTo>
                    <a:pt x="3920050" y="546344"/>
                    <a:pt x="3875994" y="590400"/>
                    <a:pt x="3821648" y="590400"/>
                  </a:cubicBezTo>
                  <a:lnTo>
                    <a:pt x="98402" y="590400"/>
                  </a:lnTo>
                  <a:cubicBezTo>
                    <a:pt x="44056" y="590400"/>
                    <a:pt x="0" y="546344"/>
                    <a:pt x="0" y="491998"/>
                  </a:cubicBezTo>
                  <a:lnTo>
                    <a:pt x="0" y="98402"/>
                  </a:lnTo>
                  <a:close/>
                </a:path>
              </a:pathLst>
            </a:custGeom>
            <a:ln w="28575"/>
          </p:spPr>
          <p:style>
            <a:lnRef idx="2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6990" tIns="28821" rIns="176990" bIns="28821" numCol="1" spcCol="1270" anchor="ctr" anchorCtr="0">
              <a:noAutofit/>
            </a:bodyPr>
            <a:lstStyle/>
            <a:p>
              <a:pPr lvl="0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dirty="0">
                  <a:latin typeface="HSE Sans" panose="02000000000000000000" pitchFamily="50" charset="-52"/>
                  <a:hlinkClick r:id="rId3"/>
                </a:rPr>
                <a:t>Статьи </a:t>
              </a:r>
              <a:r>
                <a:rPr lang="ru-RU" sz="1400" dirty="0" smtClean="0">
                  <a:latin typeface="HSE Sans" panose="02000000000000000000" pitchFamily="50" charset="-52"/>
                  <a:hlinkClick r:id="rId3"/>
                </a:rPr>
                <a:t>об участии в международной </a:t>
              </a:r>
              <a:r>
                <a:rPr lang="ru-RU" sz="1400" dirty="0">
                  <a:latin typeface="HSE Sans" panose="02000000000000000000" pitchFamily="50" charset="-52"/>
                  <a:hlinkClick r:id="rId3"/>
                </a:rPr>
                <a:t>мобильности</a:t>
              </a:r>
              <a:endParaRPr lang="ru-RU" sz="1400" dirty="0">
                <a:latin typeface="HSE Sans" panose="02000000000000000000" pitchFamily="50" charset="-52"/>
              </a:endParaRPr>
            </a:p>
          </p:txBody>
        </p:sp>
      </p:grpSp>
      <p:sp>
        <p:nvSpPr>
          <p:cNvPr id="33" name="Надпись 2"/>
          <p:cNvSpPr txBox="1"/>
          <p:nvPr/>
        </p:nvSpPr>
        <p:spPr>
          <a:xfrm>
            <a:off x="3539417" y="1233267"/>
            <a:ext cx="4707938" cy="606166"/>
          </a:xfrm>
          <a:prstGeom prst="roundRect">
            <a:avLst/>
          </a:prstGeom>
          <a:ln w="38100">
            <a:solidFill>
              <a:srgbClr val="2B457A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 smtClean="0">
                <a:solidFill>
                  <a:schemeClr val="tx1"/>
                </a:solidFill>
                <a:latin typeface="HSE Sans" panose="02000000000000000000" pitchFamily="2" charset="0"/>
                <a:ea typeface="+mj-ea"/>
                <a:cs typeface="+mj-cs"/>
              </a:rPr>
              <a:t>Как оценить свои шансы?</a:t>
            </a:r>
            <a:endParaRPr lang="ru-RU" sz="2400" b="1" dirty="0">
              <a:solidFill>
                <a:schemeClr val="tx1"/>
              </a:solidFill>
              <a:latin typeface="HSE Sans" panose="02000000000000000000" pitchFamily="2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979089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>
            <a:extLst>
              <a:ext uri="{FF2B5EF4-FFF2-40B4-BE49-F238E27FC236}">
                <a16:creationId xmlns:a16="http://schemas.microsoft.com/office/drawing/2014/main" id="{0648CF85-8F56-2C4F-8090-85FF4624B58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439906" y="498158"/>
            <a:ext cx="2579154" cy="415925"/>
          </a:xfrm>
        </p:spPr>
        <p:txBody>
          <a:bodyPr/>
          <a:lstStyle/>
          <a:p>
            <a:r>
              <a:rPr lang="ru-RU" sz="1300" dirty="0"/>
              <a:t>Центр международной студенческой мобильности и образовательных проектов</a:t>
            </a:r>
          </a:p>
          <a:p>
            <a:endParaRPr lang="ru-RU" sz="1500" dirty="0"/>
          </a:p>
        </p:txBody>
      </p:sp>
      <p:sp>
        <p:nvSpPr>
          <p:cNvPr id="5" name="Текст 1">
            <a:extLst>
              <a:ext uri="{FF2B5EF4-FFF2-40B4-BE49-F238E27FC236}">
                <a16:creationId xmlns:a16="http://schemas.microsoft.com/office/drawing/2014/main" id="{0648CF85-8F56-2C4F-8090-85FF4624B58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43690" y="540904"/>
            <a:ext cx="2003280" cy="415925"/>
          </a:xfrm>
        </p:spPr>
        <p:txBody>
          <a:bodyPr/>
          <a:lstStyle/>
          <a:p>
            <a:r>
              <a:rPr lang="ru-RU" sz="1600" b="1" dirty="0" smtClean="0">
                <a:hlinkClick r:id="rId2"/>
              </a:rPr>
              <a:t>Заявка</a:t>
            </a:r>
            <a:endParaRPr lang="ru-RU" sz="1500" b="1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1290709"/>
              </p:ext>
            </p:extLst>
          </p:nvPr>
        </p:nvGraphicFramePr>
        <p:xfrm>
          <a:off x="2032000" y="1287262"/>
          <a:ext cx="8128000" cy="47094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Надпись 2"/>
          <p:cNvSpPr txBox="1"/>
          <p:nvPr/>
        </p:nvSpPr>
        <p:spPr>
          <a:xfrm>
            <a:off x="3628194" y="1449388"/>
            <a:ext cx="4358638" cy="606166"/>
          </a:xfrm>
          <a:prstGeom prst="roundRect">
            <a:avLst/>
          </a:prstGeom>
          <a:ln w="38100">
            <a:solidFill>
              <a:srgbClr val="2B457A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 smtClean="0">
                <a:solidFill>
                  <a:schemeClr val="tx1"/>
                </a:solidFill>
                <a:latin typeface="HSE Sans" panose="02000000000000000000" pitchFamily="2" charset="0"/>
                <a:ea typeface="+mj-ea"/>
                <a:cs typeface="+mj-cs"/>
              </a:rPr>
              <a:t>Как подавать заявку?</a:t>
            </a:r>
            <a:endParaRPr lang="ru-RU" sz="2400" b="1" dirty="0">
              <a:solidFill>
                <a:schemeClr val="tx1"/>
              </a:solidFill>
              <a:latin typeface="HSE Sans" panose="02000000000000000000" pitchFamily="2" charset="0"/>
              <a:ea typeface="+mj-ea"/>
              <a:cs typeface="+mj-cs"/>
            </a:endParaRPr>
          </a:p>
        </p:txBody>
      </p:sp>
      <p:graphicFrame>
        <p:nvGraphicFramePr>
          <p:cNvPr id="15" name="Схема 14"/>
          <p:cNvGraphicFramePr/>
          <p:nvPr>
            <p:extLst>
              <p:ext uri="{D42A27DB-BD31-4B8C-83A1-F6EECF244321}">
                <p14:modId xmlns:p14="http://schemas.microsoft.com/office/powerpoint/2010/main" val="1010118074"/>
              </p:ext>
            </p:extLst>
          </p:nvPr>
        </p:nvGraphicFramePr>
        <p:xfrm>
          <a:off x="1828800" y="3439443"/>
          <a:ext cx="8772849" cy="35916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631735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>
            <a:extLst>
              <a:ext uri="{FF2B5EF4-FFF2-40B4-BE49-F238E27FC236}">
                <a16:creationId xmlns:a16="http://schemas.microsoft.com/office/drawing/2014/main" id="{0648CF85-8F56-2C4F-8090-85FF4624B58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450641" y="461688"/>
            <a:ext cx="2577297" cy="415925"/>
          </a:xfrm>
        </p:spPr>
        <p:txBody>
          <a:bodyPr/>
          <a:lstStyle/>
          <a:p>
            <a:r>
              <a:rPr lang="ru-RU" sz="1300" dirty="0"/>
              <a:t>Центр международной студенческой мобильности и образовательных проектов</a:t>
            </a:r>
          </a:p>
          <a:p>
            <a:endParaRPr lang="ru-RU" sz="1500" dirty="0"/>
          </a:p>
        </p:txBody>
      </p:sp>
      <p:sp>
        <p:nvSpPr>
          <p:cNvPr id="5" name="Текст 1">
            <a:extLst>
              <a:ext uri="{FF2B5EF4-FFF2-40B4-BE49-F238E27FC236}">
                <a16:creationId xmlns:a16="http://schemas.microsoft.com/office/drawing/2014/main" id="{0648CF85-8F56-2C4F-8090-85FF4624B58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43690" y="540904"/>
            <a:ext cx="2003280" cy="415925"/>
          </a:xfrm>
        </p:spPr>
        <p:txBody>
          <a:bodyPr/>
          <a:lstStyle/>
          <a:p>
            <a:r>
              <a:rPr lang="ru-RU" sz="1600" b="1" dirty="0" smtClean="0">
                <a:hlinkClick r:id="rId2"/>
              </a:rPr>
              <a:t>Контакты</a:t>
            </a:r>
            <a:endParaRPr lang="ru-RU" sz="1500" b="1" dirty="0"/>
          </a:p>
        </p:txBody>
      </p:sp>
      <p:sp>
        <p:nvSpPr>
          <p:cNvPr id="10" name="Надпись 2"/>
          <p:cNvSpPr txBox="1"/>
          <p:nvPr/>
        </p:nvSpPr>
        <p:spPr>
          <a:xfrm>
            <a:off x="3628194" y="1449388"/>
            <a:ext cx="5347130" cy="606166"/>
          </a:xfrm>
          <a:prstGeom prst="roundRect">
            <a:avLst/>
          </a:prstGeom>
          <a:ln w="38100">
            <a:solidFill>
              <a:srgbClr val="2B457A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 smtClean="0">
                <a:solidFill>
                  <a:schemeClr val="tx1"/>
                </a:solidFill>
                <a:latin typeface="HSE Sans" panose="02000000000000000000" pitchFamily="2" charset="0"/>
                <a:ea typeface="+mj-ea"/>
                <a:cs typeface="+mj-cs"/>
              </a:rPr>
              <a:t>Кому можно задавать вопросы?</a:t>
            </a:r>
            <a:endParaRPr lang="ru-RU" sz="2400" b="1" dirty="0">
              <a:solidFill>
                <a:schemeClr val="tx1"/>
              </a:solidFill>
              <a:latin typeface="HSE Sans" panose="02000000000000000000" pitchFamily="2" charset="0"/>
              <a:ea typeface="+mj-ea"/>
              <a:cs typeface="+mj-cs"/>
            </a:endParaRPr>
          </a:p>
        </p:txBody>
      </p:sp>
      <p:graphicFrame>
        <p:nvGraphicFramePr>
          <p:cNvPr id="14" name="Схема 13"/>
          <p:cNvGraphicFramePr/>
          <p:nvPr>
            <p:extLst>
              <p:ext uri="{D42A27DB-BD31-4B8C-83A1-F6EECF244321}">
                <p14:modId xmlns:p14="http://schemas.microsoft.com/office/powerpoint/2010/main" val="2507900277"/>
              </p:ext>
            </p:extLst>
          </p:nvPr>
        </p:nvGraphicFramePr>
        <p:xfrm>
          <a:off x="2600638" y="2342040"/>
          <a:ext cx="7655616" cy="36132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21558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Пользовательские 1">
      <a:dk1>
        <a:srgbClr val="0F2C68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sz="1000" dirty="0">
            <a:latin typeface="HSE Sans" panose="02000000000000000000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2A9C74E6E830D74E9B0FDDB4017A5417" ma:contentTypeVersion="13" ma:contentTypeDescription="Создание документа." ma:contentTypeScope="" ma:versionID="d4e423622451d608a8a05f4da7a1e1a2">
  <xsd:schema xmlns:xsd="http://www.w3.org/2001/XMLSchema" xmlns:xs="http://www.w3.org/2001/XMLSchema" xmlns:p="http://schemas.microsoft.com/office/2006/metadata/properties" xmlns:ns2="9875bd71-cde8-496c-a136-433f55d5e6d0" xmlns:ns3="e96afe77-3acb-4328-97fc-408e1bde3ecd" targetNamespace="http://schemas.microsoft.com/office/2006/metadata/properties" ma:root="true" ma:fieldsID="4831203c63c08b9f52ea6d3ee0d7a96e" ns2:_="" ns3:_="">
    <xsd:import namespace="9875bd71-cde8-496c-a136-433f55d5e6d0"/>
    <xsd:import namespace="e96afe77-3acb-4328-97fc-408e1bde3ec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875bd71-cde8-496c-a136-433f55d5e6d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96afe77-3acb-4328-97fc-408e1bde3ecd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Общий доступ с использованием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Совместно с подробностями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34386AA-1848-4C75-B336-1053927CB02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33DAF31-D8A6-49A0-9A5D-8B2EA5B1C511}">
  <ds:schemaRefs>
    <ds:schemaRef ds:uri="http://purl.org/dc/dcmitype/"/>
    <ds:schemaRef ds:uri="http://schemas.microsoft.com/office/2006/documentManagement/types"/>
    <ds:schemaRef ds:uri="http://schemas.openxmlformats.org/package/2006/metadata/core-properties"/>
    <ds:schemaRef ds:uri="http://purl.org/dc/terms/"/>
    <ds:schemaRef ds:uri="http://schemas.microsoft.com/office/2006/metadata/properties"/>
    <ds:schemaRef ds:uri="http://purl.org/dc/elements/1.1/"/>
    <ds:schemaRef ds:uri="http://www.w3.org/XML/1998/namespace"/>
    <ds:schemaRef ds:uri="9875bd71-cde8-496c-a136-433f55d5e6d0"/>
    <ds:schemaRef ds:uri="http://schemas.microsoft.com/office/infopath/2007/PartnerControls"/>
    <ds:schemaRef ds:uri="e96afe77-3acb-4328-97fc-408e1bde3ecd"/>
  </ds:schemaRefs>
</ds:datastoreItem>
</file>

<file path=customXml/itemProps3.xml><?xml version="1.0" encoding="utf-8"?>
<ds:datastoreItem xmlns:ds="http://schemas.openxmlformats.org/officeDocument/2006/customXml" ds:itemID="{4D4651DD-DCCC-4759-B2F6-7F520BDCC2B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875bd71-cde8-496c-a136-433f55d5e6d0"/>
    <ds:schemaRef ds:uri="e96afe77-3acb-4328-97fc-408e1bde3ec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1538</TotalTime>
  <Words>718</Words>
  <Application>Microsoft Office PowerPoint</Application>
  <PresentationFormat>Широкоэкранный</PresentationFormat>
  <Paragraphs>115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HSE Sans</vt:lpstr>
      <vt:lpstr>Wingdings</vt:lpstr>
      <vt:lpstr>Office Theme</vt:lpstr>
      <vt:lpstr>Семестр за рубежом:  Что? Где? Когда?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Кутьков Юрий Юрьевич</dc:creator>
  <cp:lastModifiedBy>Соколова Валерия Вадимовна</cp:lastModifiedBy>
  <cp:revision>111</cp:revision>
  <cp:lastPrinted>2026-02-05T07:20:30Z</cp:lastPrinted>
  <dcterms:created xsi:type="dcterms:W3CDTF">2021-11-11T08:52:47Z</dcterms:created>
  <dcterms:modified xsi:type="dcterms:W3CDTF">2026-02-05T07:21:51Z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0x0101002A9C74E6E830D74E9B0FDDB4017A5417</vt:lpwstr>
  </property>
</Properties>
</file>